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342" r:id="rId2"/>
    <p:sldId id="354" r:id="rId3"/>
    <p:sldId id="355" r:id="rId4"/>
    <p:sldId id="356" r:id="rId5"/>
    <p:sldId id="357" r:id="rId6"/>
    <p:sldId id="358" r:id="rId7"/>
    <p:sldId id="359" r:id="rId8"/>
    <p:sldId id="360" r:id="rId9"/>
    <p:sldId id="361" r:id="rId10"/>
    <p:sldId id="362" r:id="rId11"/>
    <p:sldId id="363" r:id="rId12"/>
    <p:sldId id="364" r:id="rId13"/>
    <p:sldId id="295"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3BA05"/>
    <a:srgbClr val="578EA9"/>
    <a:srgbClr val="F2F2F2"/>
    <a:srgbClr val="FEFCCE"/>
    <a:srgbClr val="E8DD06"/>
    <a:srgbClr val="647C9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C703D70-C192-45D7-91EF-509B99A5E0C5}" v="4" dt="2025-01-19T17:36:50.05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345" autoAdjust="0"/>
    <p:restoredTop sz="94660"/>
  </p:normalViewPr>
  <p:slideViewPr>
    <p:cSldViewPr snapToGrid="0">
      <p:cViewPr varScale="1">
        <p:scale>
          <a:sx n="81" d="100"/>
          <a:sy n="81" d="100"/>
        </p:scale>
        <p:origin x="201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EC703D70-C192-45D7-91EF-509B99A5E0C5}"/>
    <pc:docChg chg="undo custSel modSld">
      <pc:chgData name="Bess Dunlevy" userId="dd4b9a8537dbe9d0" providerId="LiveId" clId="{EC703D70-C192-45D7-91EF-509B99A5E0C5}" dt="2025-01-19T17:40:49.568" v="175" actId="20577"/>
      <pc:docMkLst>
        <pc:docMk/>
      </pc:docMkLst>
      <pc:sldChg chg="modSp mod">
        <pc:chgData name="Bess Dunlevy" userId="dd4b9a8537dbe9d0" providerId="LiveId" clId="{EC703D70-C192-45D7-91EF-509B99A5E0C5}" dt="2025-01-19T17:40:49.568" v="175" actId="20577"/>
        <pc:sldMkLst>
          <pc:docMk/>
          <pc:sldMk cId="1508588292" sldId="342"/>
        </pc:sldMkLst>
        <pc:spChg chg="mod">
          <ac:chgData name="Bess Dunlevy" userId="dd4b9a8537dbe9d0" providerId="LiveId" clId="{EC703D70-C192-45D7-91EF-509B99A5E0C5}" dt="2025-01-19T17:36:00.474" v="4" actId="20577"/>
          <ac:spMkLst>
            <pc:docMk/>
            <pc:sldMk cId="1508588292" sldId="342"/>
            <ac:spMk id="2" creationId="{C45A71EE-D56D-550B-C070-85BAE7CC3CDB}"/>
          </ac:spMkLst>
        </pc:spChg>
        <pc:spChg chg="mod">
          <ac:chgData name="Bess Dunlevy" userId="dd4b9a8537dbe9d0" providerId="LiveId" clId="{EC703D70-C192-45D7-91EF-509B99A5E0C5}" dt="2025-01-19T17:36:07.337" v="12" actId="20577"/>
          <ac:spMkLst>
            <pc:docMk/>
            <pc:sldMk cId="1508588292" sldId="342"/>
            <ac:spMk id="7" creationId="{DA0EB2CD-4044-939A-E2E0-A6A953D9D69D}"/>
          </ac:spMkLst>
        </pc:spChg>
        <pc:spChg chg="mod">
          <ac:chgData name="Bess Dunlevy" userId="dd4b9a8537dbe9d0" providerId="LiveId" clId="{EC703D70-C192-45D7-91EF-509B99A5E0C5}" dt="2025-01-19T17:40:49.568" v="175" actId="20577"/>
          <ac:spMkLst>
            <pc:docMk/>
            <pc:sldMk cId="1508588292" sldId="342"/>
            <ac:spMk id="24" creationId="{7A64FB4A-B3B4-F66F-6E9A-87B113E0F458}"/>
          </ac:spMkLst>
        </pc:spChg>
        <pc:spChg chg="mod">
          <ac:chgData name="Bess Dunlevy" userId="dd4b9a8537dbe9d0" providerId="LiveId" clId="{EC703D70-C192-45D7-91EF-509B99A5E0C5}" dt="2025-01-19T17:40:45.501" v="170" actId="20577"/>
          <ac:spMkLst>
            <pc:docMk/>
            <pc:sldMk cId="1508588292" sldId="342"/>
            <ac:spMk id="33" creationId="{143A449B-AAB7-994A-92CE-8F48E2CA7DF6}"/>
          </ac:spMkLst>
        </pc:spChg>
      </pc:sldChg>
      <pc:sldChg chg="modSp mod">
        <pc:chgData name="Bess Dunlevy" userId="dd4b9a8537dbe9d0" providerId="LiveId" clId="{EC703D70-C192-45D7-91EF-509B99A5E0C5}" dt="2025-01-19T17:39:17.428" v="123" actId="207"/>
        <pc:sldMkLst>
          <pc:docMk/>
          <pc:sldMk cId="1180192699" sldId="355"/>
        </pc:sldMkLst>
        <pc:spChg chg="mod">
          <ac:chgData name="Bess Dunlevy" userId="dd4b9a8537dbe9d0" providerId="LiveId" clId="{EC703D70-C192-45D7-91EF-509B99A5E0C5}" dt="2025-01-19T17:36:36.288" v="53" actId="6549"/>
          <ac:spMkLst>
            <pc:docMk/>
            <pc:sldMk cId="1180192699" sldId="355"/>
            <ac:spMk id="2" creationId="{6DFFEED0-A4A6-763C-A67A-CCDBBD3117E5}"/>
          </ac:spMkLst>
        </pc:spChg>
        <pc:spChg chg="mod">
          <ac:chgData name="Bess Dunlevy" userId="dd4b9a8537dbe9d0" providerId="LiveId" clId="{EC703D70-C192-45D7-91EF-509B99A5E0C5}" dt="2025-01-19T17:36:40.055" v="54"/>
          <ac:spMkLst>
            <pc:docMk/>
            <pc:sldMk cId="1180192699" sldId="355"/>
            <ac:spMk id="11" creationId="{CF863EC1-1EFB-E2AE-011B-1A34160EC0A8}"/>
          </ac:spMkLst>
        </pc:spChg>
        <pc:graphicFrameChg chg="mod modGraphic">
          <ac:chgData name="Bess Dunlevy" userId="dd4b9a8537dbe9d0" providerId="LiveId" clId="{EC703D70-C192-45D7-91EF-509B99A5E0C5}" dt="2025-01-19T17:39:17.428" v="123" actId="207"/>
          <ac:graphicFrameMkLst>
            <pc:docMk/>
            <pc:sldMk cId="1180192699" sldId="355"/>
            <ac:graphicFrameMk id="14" creationId="{BAE6EC9F-86E8-D27C-23CF-2F56E6059298}"/>
          </ac:graphicFrameMkLst>
        </pc:graphicFrameChg>
      </pc:sldChg>
      <pc:sldChg chg="modSp mod">
        <pc:chgData name="Bess Dunlevy" userId="dd4b9a8537dbe9d0" providerId="LiveId" clId="{EC703D70-C192-45D7-91EF-509B99A5E0C5}" dt="2025-01-19T17:37:03.430" v="74"/>
        <pc:sldMkLst>
          <pc:docMk/>
          <pc:sldMk cId="257365260" sldId="356"/>
        </pc:sldMkLst>
        <pc:spChg chg="mod">
          <ac:chgData name="Bess Dunlevy" userId="dd4b9a8537dbe9d0" providerId="LiveId" clId="{EC703D70-C192-45D7-91EF-509B99A5E0C5}" dt="2025-01-19T17:36:54.456" v="72" actId="20577"/>
          <ac:spMkLst>
            <pc:docMk/>
            <pc:sldMk cId="257365260" sldId="356"/>
            <ac:spMk id="11" creationId="{AE8DBDE8-E375-8E39-BE05-844FB8E2E3C7}"/>
          </ac:spMkLst>
        </pc:spChg>
        <pc:spChg chg="mod">
          <ac:chgData name="Bess Dunlevy" userId="dd4b9a8537dbe9d0" providerId="LiveId" clId="{EC703D70-C192-45D7-91EF-509B99A5E0C5}" dt="2025-01-19T17:37:00.125" v="73"/>
          <ac:spMkLst>
            <pc:docMk/>
            <pc:sldMk cId="257365260" sldId="356"/>
            <ac:spMk id="24" creationId="{307E4229-425F-4863-0E48-E92DE3F02E4F}"/>
          </ac:spMkLst>
        </pc:spChg>
        <pc:spChg chg="mod">
          <ac:chgData name="Bess Dunlevy" userId="dd4b9a8537dbe9d0" providerId="LiveId" clId="{EC703D70-C192-45D7-91EF-509B99A5E0C5}" dt="2025-01-19T17:37:03.430" v="74"/>
          <ac:spMkLst>
            <pc:docMk/>
            <pc:sldMk cId="257365260" sldId="356"/>
            <ac:spMk id="29" creationId="{BF797BCC-BA05-999B-D306-075D058B599C}"/>
          </ac:spMkLst>
        </pc:spChg>
      </pc:sldChg>
      <pc:sldChg chg="modSp mod">
        <pc:chgData name="Bess Dunlevy" userId="dd4b9a8537dbe9d0" providerId="LiveId" clId="{EC703D70-C192-45D7-91EF-509B99A5E0C5}" dt="2025-01-19T17:38:55.385" v="121" actId="207"/>
        <pc:sldMkLst>
          <pc:docMk/>
          <pc:sldMk cId="254874603" sldId="357"/>
        </pc:sldMkLst>
        <pc:spChg chg="mod">
          <ac:chgData name="Bess Dunlevy" userId="dd4b9a8537dbe9d0" providerId="LiveId" clId="{EC703D70-C192-45D7-91EF-509B99A5E0C5}" dt="2025-01-19T17:37:09.490" v="76" actId="6549"/>
          <ac:spMkLst>
            <pc:docMk/>
            <pc:sldMk cId="254874603" sldId="357"/>
            <ac:spMk id="11" creationId="{07EA2AC8-AF63-BFEF-695D-8C113BF50C64}"/>
          </ac:spMkLst>
        </pc:spChg>
        <pc:spChg chg="mod">
          <ac:chgData name="Bess Dunlevy" userId="dd4b9a8537dbe9d0" providerId="LiveId" clId="{EC703D70-C192-45D7-91EF-509B99A5E0C5}" dt="2025-01-19T17:37:15.093" v="77"/>
          <ac:spMkLst>
            <pc:docMk/>
            <pc:sldMk cId="254874603" sldId="357"/>
            <ac:spMk id="13" creationId="{BD8EE037-AD09-F5F4-8B06-A0513CEA3404}"/>
          </ac:spMkLst>
        </pc:spChg>
        <pc:spChg chg="mod">
          <ac:chgData name="Bess Dunlevy" userId="dd4b9a8537dbe9d0" providerId="LiveId" clId="{EC703D70-C192-45D7-91EF-509B99A5E0C5}" dt="2025-01-19T17:37:17.192" v="78"/>
          <ac:spMkLst>
            <pc:docMk/>
            <pc:sldMk cId="254874603" sldId="357"/>
            <ac:spMk id="18" creationId="{C33F8912-1596-0802-526A-4F09C7840C47}"/>
          </ac:spMkLst>
        </pc:spChg>
        <pc:graphicFrameChg chg="modGraphic">
          <ac:chgData name="Bess Dunlevy" userId="dd4b9a8537dbe9d0" providerId="LiveId" clId="{EC703D70-C192-45D7-91EF-509B99A5E0C5}" dt="2025-01-19T17:38:55.385" v="121" actId="207"/>
          <ac:graphicFrameMkLst>
            <pc:docMk/>
            <pc:sldMk cId="254874603" sldId="357"/>
            <ac:graphicFrameMk id="20" creationId="{822B51B6-C8E3-D19A-AD7B-0C39736E0943}"/>
          </ac:graphicFrameMkLst>
        </pc:graphicFrameChg>
      </pc:sldChg>
      <pc:sldChg chg="modSp mod">
        <pc:chgData name="Bess Dunlevy" userId="dd4b9a8537dbe9d0" providerId="LiveId" clId="{EC703D70-C192-45D7-91EF-509B99A5E0C5}" dt="2025-01-19T17:37:58.351" v="107"/>
        <pc:sldMkLst>
          <pc:docMk/>
          <pc:sldMk cId="2902486247" sldId="358"/>
        </pc:sldMkLst>
        <pc:spChg chg="mod">
          <ac:chgData name="Bess Dunlevy" userId="dd4b9a8537dbe9d0" providerId="LiveId" clId="{EC703D70-C192-45D7-91EF-509B99A5E0C5}" dt="2025-01-19T17:37:42.414" v="96" actId="20577"/>
          <ac:spMkLst>
            <pc:docMk/>
            <pc:sldMk cId="2902486247" sldId="358"/>
            <ac:spMk id="26" creationId="{614B5C7B-6C2C-E1F6-BFF7-424B3F40CC59}"/>
          </ac:spMkLst>
        </pc:spChg>
        <pc:spChg chg="mod">
          <ac:chgData name="Bess Dunlevy" userId="dd4b9a8537dbe9d0" providerId="LiveId" clId="{EC703D70-C192-45D7-91EF-509B99A5E0C5}" dt="2025-01-19T17:37:45.992" v="97"/>
          <ac:spMkLst>
            <pc:docMk/>
            <pc:sldMk cId="2902486247" sldId="358"/>
            <ac:spMk id="28" creationId="{C97A59F1-8EBE-7991-7592-1A300E297C8B}"/>
          </ac:spMkLst>
        </pc:spChg>
        <pc:spChg chg="mod">
          <ac:chgData name="Bess Dunlevy" userId="dd4b9a8537dbe9d0" providerId="LiveId" clId="{EC703D70-C192-45D7-91EF-509B99A5E0C5}" dt="2025-01-19T17:37:47.108" v="98"/>
          <ac:spMkLst>
            <pc:docMk/>
            <pc:sldMk cId="2902486247" sldId="358"/>
            <ac:spMk id="38" creationId="{B27697B0-CC99-BF84-A192-97D819C1D156}"/>
          </ac:spMkLst>
        </pc:spChg>
        <pc:spChg chg="mod">
          <ac:chgData name="Bess Dunlevy" userId="dd4b9a8537dbe9d0" providerId="LiveId" clId="{EC703D70-C192-45D7-91EF-509B99A5E0C5}" dt="2025-01-19T17:37:48.208" v="99"/>
          <ac:spMkLst>
            <pc:docMk/>
            <pc:sldMk cId="2902486247" sldId="358"/>
            <ac:spMk id="40" creationId="{CE0F7AEB-C8A7-830C-5D05-53768E063D26}"/>
          </ac:spMkLst>
        </pc:spChg>
        <pc:spChg chg="mod">
          <ac:chgData name="Bess Dunlevy" userId="dd4b9a8537dbe9d0" providerId="LiveId" clId="{EC703D70-C192-45D7-91EF-509B99A5E0C5}" dt="2025-01-19T17:37:51.031" v="102"/>
          <ac:spMkLst>
            <pc:docMk/>
            <pc:sldMk cId="2902486247" sldId="358"/>
            <ac:spMk id="49" creationId="{BA2EB7C9-CA55-D918-8918-A99194443C9C}"/>
          </ac:spMkLst>
        </pc:spChg>
        <pc:spChg chg="mod">
          <ac:chgData name="Bess Dunlevy" userId="dd4b9a8537dbe9d0" providerId="LiveId" clId="{EC703D70-C192-45D7-91EF-509B99A5E0C5}" dt="2025-01-19T17:37:52.420" v="103"/>
          <ac:spMkLst>
            <pc:docMk/>
            <pc:sldMk cId="2902486247" sldId="358"/>
            <ac:spMk id="51" creationId="{ED8319CE-D3C7-C51E-639B-A6C0CAC805E2}"/>
          </ac:spMkLst>
        </pc:spChg>
        <pc:spChg chg="mod">
          <ac:chgData name="Bess Dunlevy" userId="dd4b9a8537dbe9d0" providerId="LiveId" clId="{EC703D70-C192-45D7-91EF-509B99A5E0C5}" dt="2025-01-19T17:37:54.036" v="104"/>
          <ac:spMkLst>
            <pc:docMk/>
            <pc:sldMk cId="2902486247" sldId="358"/>
            <ac:spMk id="60" creationId="{EC1077FD-CB10-60B5-D64F-20372D102DE1}"/>
          </ac:spMkLst>
        </pc:spChg>
        <pc:spChg chg="mod">
          <ac:chgData name="Bess Dunlevy" userId="dd4b9a8537dbe9d0" providerId="LiveId" clId="{EC703D70-C192-45D7-91EF-509B99A5E0C5}" dt="2025-01-19T17:37:55.172" v="105"/>
          <ac:spMkLst>
            <pc:docMk/>
            <pc:sldMk cId="2902486247" sldId="358"/>
            <ac:spMk id="62" creationId="{10A989A4-13D0-C999-B13E-5B93C0513008}"/>
          </ac:spMkLst>
        </pc:spChg>
        <pc:spChg chg="mod">
          <ac:chgData name="Bess Dunlevy" userId="dd4b9a8537dbe9d0" providerId="LiveId" clId="{EC703D70-C192-45D7-91EF-509B99A5E0C5}" dt="2025-01-19T17:37:56.924" v="106"/>
          <ac:spMkLst>
            <pc:docMk/>
            <pc:sldMk cId="2902486247" sldId="358"/>
            <ac:spMk id="71" creationId="{D111B5A2-1066-9B8B-8F1E-C9D66A926934}"/>
          </ac:spMkLst>
        </pc:spChg>
        <pc:spChg chg="mod">
          <ac:chgData name="Bess Dunlevy" userId="dd4b9a8537dbe9d0" providerId="LiveId" clId="{EC703D70-C192-45D7-91EF-509B99A5E0C5}" dt="2025-01-19T17:37:58.351" v="107"/>
          <ac:spMkLst>
            <pc:docMk/>
            <pc:sldMk cId="2902486247" sldId="358"/>
            <ac:spMk id="73" creationId="{AF6BAD52-198A-A36E-0C02-1A5B5AF2C7F6}"/>
          </ac:spMkLst>
        </pc:spChg>
      </pc:sldChg>
      <pc:sldChg chg="addSp delSp modSp mod">
        <pc:chgData name="Bess Dunlevy" userId="dd4b9a8537dbe9d0" providerId="LiveId" clId="{EC703D70-C192-45D7-91EF-509B99A5E0C5}" dt="2025-01-19T17:39:52.814" v="146"/>
        <pc:sldMkLst>
          <pc:docMk/>
          <pc:sldMk cId="1980037185" sldId="359"/>
        </pc:sldMkLst>
        <pc:spChg chg="mod">
          <ac:chgData name="Bess Dunlevy" userId="dd4b9a8537dbe9d0" providerId="LiveId" clId="{EC703D70-C192-45D7-91EF-509B99A5E0C5}" dt="2025-01-19T17:38:04.373" v="108"/>
          <ac:spMkLst>
            <pc:docMk/>
            <pc:sldMk cId="1980037185" sldId="359"/>
            <ac:spMk id="11" creationId="{377538E2-1124-E7D1-1F24-6529944D1099}"/>
          </ac:spMkLst>
        </pc:spChg>
        <pc:spChg chg="mod">
          <ac:chgData name="Bess Dunlevy" userId="dd4b9a8537dbe9d0" providerId="LiveId" clId="{EC703D70-C192-45D7-91EF-509B99A5E0C5}" dt="2025-01-19T17:38:06.252" v="109"/>
          <ac:spMkLst>
            <pc:docMk/>
            <pc:sldMk cId="1980037185" sldId="359"/>
            <ac:spMk id="21" creationId="{EC1FB05E-5E06-45C3-ED59-0CF108F647B7}"/>
          </ac:spMkLst>
        </pc:spChg>
        <pc:spChg chg="add del mod">
          <ac:chgData name="Bess Dunlevy" userId="dd4b9a8537dbe9d0" providerId="LiveId" clId="{EC703D70-C192-45D7-91EF-509B99A5E0C5}" dt="2025-01-19T17:39:43.616" v="142" actId="20577"/>
          <ac:spMkLst>
            <pc:docMk/>
            <pc:sldMk cId="1980037185" sldId="359"/>
            <ac:spMk id="36" creationId="{8D2F4572-A9E3-B5D6-1324-07D8398D6F62}"/>
          </ac:spMkLst>
        </pc:spChg>
        <pc:spChg chg="add del mod">
          <ac:chgData name="Bess Dunlevy" userId="dd4b9a8537dbe9d0" providerId="LiveId" clId="{EC703D70-C192-45D7-91EF-509B99A5E0C5}" dt="2025-01-19T17:39:48.106" v="143"/>
          <ac:spMkLst>
            <pc:docMk/>
            <pc:sldMk cId="1980037185" sldId="359"/>
            <ac:spMk id="40" creationId="{236DFC45-1F01-105A-9EEA-6B99CDE19E64}"/>
          </ac:spMkLst>
        </pc:spChg>
        <pc:spChg chg="add del mod">
          <ac:chgData name="Bess Dunlevy" userId="dd4b9a8537dbe9d0" providerId="LiveId" clId="{EC703D70-C192-45D7-91EF-509B99A5E0C5}" dt="2025-01-19T17:39:49.808" v="144"/>
          <ac:spMkLst>
            <pc:docMk/>
            <pc:sldMk cId="1980037185" sldId="359"/>
            <ac:spMk id="42" creationId="{56030E0C-C99D-1738-32AB-B0883A8E1983}"/>
          </ac:spMkLst>
        </pc:spChg>
        <pc:spChg chg="add del mod">
          <ac:chgData name="Bess Dunlevy" userId="dd4b9a8537dbe9d0" providerId="LiveId" clId="{EC703D70-C192-45D7-91EF-509B99A5E0C5}" dt="2025-01-19T17:39:52.814" v="146"/>
          <ac:spMkLst>
            <pc:docMk/>
            <pc:sldMk cId="1980037185" sldId="359"/>
            <ac:spMk id="44" creationId="{9A269A6D-FAF8-378B-5279-D9D82ED0EB57}"/>
          </ac:spMkLst>
        </pc:spChg>
        <pc:spChg chg="add del mod">
          <ac:chgData name="Bess Dunlevy" userId="dd4b9a8537dbe9d0" providerId="LiveId" clId="{EC703D70-C192-45D7-91EF-509B99A5E0C5}" dt="2025-01-19T17:39:51.233" v="145"/>
          <ac:spMkLst>
            <pc:docMk/>
            <pc:sldMk cId="1980037185" sldId="359"/>
            <ac:spMk id="46" creationId="{4CE852F9-A5F1-D09C-C2FC-C7C7AD85EE7A}"/>
          </ac:spMkLst>
        </pc:spChg>
      </pc:sldChg>
      <pc:sldChg chg="modSp mod">
        <pc:chgData name="Bess Dunlevy" userId="dd4b9a8537dbe9d0" providerId="LiveId" clId="{EC703D70-C192-45D7-91EF-509B99A5E0C5}" dt="2025-01-19T17:38:10.028" v="111"/>
        <pc:sldMkLst>
          <pc:docMk/>
          <pc:sldMk cId="2305829273" sldId="360"/>
        </pc:sldMkLst>
        <pc:spChg chg="mod">
          <ac:chgData name="Bess Dunlevy" userId="dd4b9a8537dbe9d0" providerId="LiveId" clId="{EC703D70-C192-45D7-91EF-509B99A5E0C5}" dt="2025-01-19T17:38:10.028" v="111"/>
          <ac:spMkLst>
            <pc:docMk/>
            <pc:sldMk cId="2305829273" sldId="360"/>
            <ac:spMk id="6" creationId="{F4304BA9-8ECC-176A-0858-F425ACEAE37C}"/>
          </ac:spMkLst>
        </pc:spChg>
        <pc:spChg chg="mod">
          <ac:chgData name="Bess Dunlevy" userId="dd4b9a8537dbe9d0" providerId="LiveId" clId="{EC703D70-C192-45D7-91EF-509B99A5E0C5}" dt="2025-01-19T17:38:08.661" v="110"/>
          <ac:spMkLst>
            <pc:docMk/>
            <pc:sldMk cId="2305829273" sldId="360"/>
            <ac:spMk id="11" creationId="{8D406B85-3FE3-C6C6-54C1-8B1CC0F4E2B1}"/>
          </ac:spMkLst>
        </pc:spChg>
      </pc:sldChg>
      <pc:sldChg chg="modSp mod">
        <pc:chgData name="Bess Dunlevy" userId="dd4b9a8537dbe9d0" providerId="LiveId" clId="{EC703D70-C192-45D7-91EF-509B99A5E0C5}" dt="2025-01-19T17:39:08.804" v="122" actId="207"/>
        <pc:sldMkLst>
          <pc:docMk/>
          <pc:sldMk cId="1814751016" sldId="361"/>
        </pc:sldMkLst>
        <pc:graphicFrameChg chg="modGraphic">
          <ac:chgData name="Bess Dunlevy" userId="dd4b9a8537dbe9d0" providerId="LiveId" clId="{EC703D70-C192-45D7-91EF-509B99A5E0C5}" dt="2025-01-19T17:39:08.804" v="122" actId="207"/>
          <ac:graphicFrameMkLst>
            <pc:docMk/>
            <pc:sldMk cId="1814751016" sldId="361"/>
            <ac:graphicFrameMk id="9" creationId="{07473A06-5812-641D-9033-D9F6D5017D51}"/>
          </ac:graphicFrameMkLst>
        </pc:graphicFrameChg>
      </pc:sldChg>
      <pc:sldChg chg="modSp mod">
        <pc:chgData name="Bess Dunlevy" userId="dd4b9a8537dbe9d0" providerId="LiveId" clId="{EC703D70-C192-45D7-91EF-509B99A5E0C5}" dt="2025-01-19T17:40:10.913" v="148" actId="6549"/>
        <pc:sldMkLst>
          <pc:docMk/>
          <pc:sldMk cId="1773435378" sldId="362"/>
        </pc:sldMkLst>
        <pc:graphicFrameChg chg="modGraphic">
          <ac:chgData name="Bess Dunlevy" userId="dd4b9a8537dbe9d0" providerId="LiveId" clId="{EC703D70-C192-45D7-91EF-509B99A5E0C5}" dt="2025-01-19T17:40:10.913" v="148" actId="6549"/>
          <ac:graphicFrameMkLst>
            <pc:docMk/>
            <pc:sldMk cId="1773435378" sldId="362"/>
            <ac:graphicFrameMk id="9" creationId="{927C38E5-1B95-FC37-4A32-4742E6FC6242}"/>
          </ac:graphicFrameMkLst>
        </pc:graphicFrameChg>
      </pc:sldChg>
      <pc:sldChg chg="modSp mod">
        <pc:chgData name="Bess Dunlevy" userId="dd4b9a8537dbe9d0" providerId="LiveId" clId="{EC703D70-C192-45D7-91EF-509B99A5E0C5}" dt="2025-01-19T17:40:35.445" v="168"/>
        <pc:sldMkLst>
          <pc:docMk/>
          <pc:sldMk cId="472928065" sldId="363"/>
        </pc:sldMkLst>
        <pc:spChg chg="mod">
          <ac:chgData name="Bess Dunlevy" userId="dd4b9a8537dbe9d0" providerId="LiveId" clId="{EC703D70-C192-45D7-91EF-509B99A5E0C5}" dt="2025-01-19T17:40:26.221" v="160"/>
          <ac:spMkLst>
            <pc:docMk/>
            <pc:sldMk cId="472928065" sldId="363"/>
            <ac:spMk id="26" creationId="{B91CAF05-7B0C-276B-DD9D-73AD8EAEFBCF}"/>
          </ac:spMkLst>
        </pc:spChg>
        <pc:spChg chg="mod">
          <ac:chgData name="Bess Dunlevy" userId="dd4b9a8537dbe9d0" providerId="LiveId" clId="{EC703D70-C192-45D7-91EF-509B99A5E0C5}" dt="2025-01-19T17:40:22.970" v="159" actId="20577"/>
          <ac:spMkLst>
            <pc:docMk/>
            <pc:sldMk cId="472928065" sldId="363"/>
            <ac:spMk id="28" creationId="{766571D4-22D1-438A-1D28-4B8CE2AD2113}"/>
          </ac:spMkLst>
        </pc:spChg>
        <pc:spChg chg="mod">
          <ac:chgData name="Bess Dunlevy" userId="dd4b9a8537dbe9d0" providerId="LiveId" clId="{EC703D70-C192-45D7-91EF-509B99A5E0C5}" dt="2025-01-19T17:40:27.285" v="161"/>
          <ac:spMkLst>
            <pc:docMk/>
            <pc:sldMk cId="472928065" sldId="363"/>
            <ac:spMk id="38" creationId="{5BAC3DAD-F7FE-6D4B-4CC8-47EFE9980DF6}"/>
          </ac:spMkLst>
        </pc:spChg>
        <pc:spChg chg="mod">
          <ac:chgData name="Bess Dunlevy" userId="dd4b9a8537dbe9d0" providerId="LiveId" clId="{EC703D70-C192-45D7-91EF-509B99A5E0C5}" dt="2025-01-19T17:40:28.598" v="162"/>
          <ac:spMkLst>
            <pc:docMk/>
            <pc:sldMk cId="472928065" sldId="363"/>
            <ac:spMk id="40" creationId="{55D013BA-5EB8-9B7C-681B-3146BB152C8A}"/>
          </ac:spMkLst>
        </pc:spChg>
        <pc:spChg chg="mod">
          <ac:chgData name="Bess Dunlevy" userId="dd4b9a8537dbe9d0" providerId="LiveId" clId="{EC703D70-C192-45D7-91EF-509B99A5E0C5}" dt="2025-01-19T17:40:29.684" v="163"/>
          <ac:spMkLst>
            <pc:docMk/>
            <pc:sldMk cId="472928065" sldId="363"/>
            <ac:spMk id="51" creationId="{861E2C9A-662F-5BE1-B3A0-6379DD99D92B}"/>
          </ac:spMkLst>
        </pc:spChg>
        <pc:spChg chg="mod">
          <ac:chgData name="Bess Dunlevy" userId="dd4b9a8537dbe9d0" providerId="LiveId" clId="{EC703D70-C192-45D7-91EF-509B99A5E0C5}" dt="2025-01-19T17:40:31.988" v="165"/>
          <ac:spMkLst>
            <pc:docMk/>
            <pc:sldMk cId="472928065" sldId="363"/>
            <ac:spMk id="60" creationId="{B114710D-0EFD-2FAB-6827-4E44AC8A868D}"/>
          </ac:spMkLst>
        </pc:spChg>
        <pc:spChg chg="mod">
          <ac:chgData name="Bess Dunlevy" userId="dd4b9a8537dbe9d0" providerId="LiveId" clId="{EC703D70-C192-45D7-91EF-509B99A5E0C5}" dt="2025-01-19T17:40:33.312" v="166"/>
          <ac:spMkLst>
            <pc:docMk/>
            <pc:sldMk cId="472928065" sldId="363"/>
            <ac:spMk id="62" creationId="{893AFBC7-765C-BD67-8263-FD65A90D781E}"/>
          </ac:spMkLst>
        </pc:spChg>
        <pc:spChg chg="mod">
          <ac:chgData name="Bess Dunlevy" userId="dd4b9a8537dbe9d0" providerId="LiveId" clId="{EC703D70-C192-45D7-91EF-509B99A5E0C5}" dt="2025-01-19T17:40:35.445" v="168"/>
          <ac:spMkLst>
            <pc:docMk/>
            <pc:sldMk cId="472928065" sldId="363"/>
            <ac:spMk id="71" creationId="{DC1D7A57-8F7E-E8F0-0D2A-C6F34A3CA085}"/>
          </ac:spMkLst>
        </pc:spChg>
        <pc:spChg chg="mod">
          <ac:chgData name="Bess Dunlevy" userId="dd4b9a8537dbe9d0" providerId="LiveId" clId="{EC703D70-C192-45D7-91EF-509B99A5E0C5}" dt="2025-01-19T17:40:34.391" v="167"/>
          <ac:spMkLst>
            <pc:docMk/>
            <pc:sldMk cId="472928065" sldId="363"/>
            <ac:spMk id="73" creationId="{3FCCAA86-B542-AA43-FC76-BA6C570C8302}"/>
          </ac:spMkLst>
        </pc:spChg>
        <pc:spChg chg="mod">
          <ac:chgData name="Bess Dunlevy" userId="dd4b9a8537dbe9d0" providerId="LiveId" clId="{EC703D70-C192-45D7-91EF-509B99A5E0C5}" dt="2025-01-19T17:40:30.770" v="164"/>
          <ac:spMkLst>
            <pc:docMk/>
            <pc:sldMk cId="472928065" sldId="363"/>
            <ac:spMk id="82" creationId="{14A1AC2D-A7D2-B621-F691-C9E1ACCDBAC3}"/>
          </ac:spMkLst>
        </pc:spChg>
      </pc:sldChg>
      <pc:sldChg chg="modSp mod">
        <pc:chgData name="Bess Dunlevy" userId="dd4b9a8537dbe9d0" providerId="LiveId" clId="{EC703D70-C192-45D7-91EF-509B99A5E0C5}" dt="2025-01-19T17:40:38.588" v="169" actId="6549"/>
        <pc:sldMkLst>
          <pc:docMk/>
          <pc:sldMk cId="2091304097" sldId="364"/>
        </pc:sldMkLst>
        <pc:graphicFrameChg chg="modGraphic">
          <ac:chgData name="Bess Dunlevy" userId="dd4b9a8537dbe9d0" providerId="LiveId" clId="{EC703D70-C192-45D7-91EF-509B99A5E0C5}" dt="2025-01-19T17:40:38.588" v="169" actId="6549"/>
          <ac:graphicFrameMkLst>
            <pc:docMk/>
            <pc:sldMk cId="2091304097" sldId="364"/>
            <ac:graphicFrameMk id="9" creationId="{4724C383-F13C-9987-89D3-80C5115B4D23}"/>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E27571-D808-4FBB-8C0A-C0081B300BBE}" type="datetimeFigureOut">
              <a:rPr lang="en-US" smtClean="0"/>
              <a:t>2/7/2025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FC2988F-0C57-417B-8E60-D088E562541E}" type="slidenum">
              <a:rPr lang="en-US" smtClean="0"/>
              <a:t>‹#›</a:t>
            </a:fld>
            <a:endParaRPr lang="en-US"/>
          </a:p>
        </p:txBody>
      </p:sp>
    </p:spTree>
    <p:extLst>
      <p:ext uri="{BB962C8B-B14F-4D97-AF65-F5344CB8AC3E}">
        <p14:creationId xmlns:p14="http://schemas.microsoft.com/office/powerpoint/2010/main" val="8751699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20812-7C71-A3A7-0011-268B634D6E5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B197C7-2114-B570-BC63-F3D3E68B3D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4E22EA3-4A76-03CF-4240-F8BDA449DF0B}"/>
              </a:ext>
            </a:extLst>
          </p:cNvPr>
          <p:cNvSpPr>
            <a:spLocks noGrp="1"/>
          </p:cNvSpPr>
          <p:nvPr>
            <p:ph type="dt" sz="half" idx="10"/>
          </p:nvPr>
        </p:nvSpPr>
        <p:spPr/>
        <p:txBody>
          <a:bodyPr/>
          <a:lstStyle/>
          <a:p>
            <a:fld id="{02A4FD56-2863-417B-9B78-D4A7CC70CC8D}" type="datetimeFigureOut">
              <a:rPr lang="en-US" smtClean="0"/>
              <a:t>2/7/2025</a:t>
            </a:fld>
            <a:endParaRPr lang="en-US"/>
          </a:p>
        </p:txBody>
      </p:sp>
      <p:sp>
        <p:nvSpPr>
          <p:cNvPr id="5" name="Footer Placeholder 4">
            <a:extLst>
              <a:ext uri="{FF2B5EF4-FFF2-40B4-BE49-F238E27FC236}">
                <a16:creationId xmlns:a16="http://schemas.microsoft.com/office/drawing/2014/main" id="{578FB7D4-13BA-9B55-679A-6D030015D8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751910-C6C0-1F6F-322C-FD0FCCBBF4EF}"/>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38555754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D24C1-7382-A3DB-626E-97CEDAE4C3D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E9978FF-7F63-9A03-4FD6-4A01FDD41C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BEF76F-D19A-BD97-8165-CC21CC6BF6DD}"/>
              </a:ext>
            </a:extLst>
          </p:cNvPr>
          <p:cNvSpPr>
            <a:spLocks noGrp="1"/>
          </p:cNvSpPr>
          <p:nvPr>
            <p:ph type="dt" sz="half" idx="10"/>
          </p:nvPr>
        </p:nvSpPr>
        <p:spPr/>
        <p:txBody>
          <a:bodyPr/>
          <a:lstStyle/>
          <a:p>
            <a:fld id="{02A4FD56-2863-417B-9B78-D4A7CC70CC8D}" type="datetimeFigureOut">
              <a:rPr lang="en-US" smtClean="0"/>
              <a:t>2/7/2025</a:t>
            </a:fld>
            <a:endParaRPr lang="en-US"/>
          </a:p>
        </p:txBody>
      </p:sp>
      <p:sp>
        <p:nvSpPr>
          <p:cNvPr id="5" name="Footer Placeholder 4">
            <a:extLst>
              <a:ext uri="{FF2B5EF4-FFF2-40B4-BE49-F238E27FC236}">
                <a16:creationId xmlns:a16="http://schemas.microsoft.com/office/drawing/2014/main" id="{3269A2AD-4CBB-493E-2F23-702C91C3BC3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9CD7D9-6314-1AEE-1863-695AF090FFA6}"/>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2304218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C018ED0-31CD-1A3F-4141-82DB2E7667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ED2B400-EF3A-0C29-A39B-9D3AFA85884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9A12A8-FFE3-7296-83AC-87B81F279D1A}"/>
              </a:ext>
            </a:extLst>
          </p:cNvPr>
          <p:cNvSpPr>
            <a:spLocks noGrp="1"/>
          </p:cNvSpPr>
          <p:nvPr>
            <p:ph type="dt" sz="half" idx="10"/>
          </p:nvPr>
        </p:nvSpPr>
        <p:spPr/>
        <p:txBody>
          <a:bodyPr/>
          <a:lstStyle/>
          <a:p>
            <a:fld id="{02A4FD56-2863-417B-9B78-D4A7CC70CC8D}" type="datetimeFigureOut">
              <a:rPr lang="en-US" smtClean="0"/>
              <a:t>2/7/2025</a:t>
            </a:fld>
            <a:endParaRPr lang="en-US"/>
          </a:p>
        </p:txBody>
      </p:sp>
      <p:sp>
        <p:nvSpPr>
          <p:cNvPr id="5" name="Footer Placeholder 4">
            <a:extLst>
              <a:ext uri="{FF2B5EF4-FFF2-40B4-BE49-F238E27FC236}">
                <a16:creationId xmlns:a16="http://schemas.microsoft.com/office/drawing/2014/main" id="{FB0A9CB9-4AF9-46AA-36BB-5ACB42E3268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81F243-F8E3-A0DE-8B14-3A004BBF575C}"/>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2202591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035AD1-0D6B-152B-E17F-42C86B335D2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5770E93-A030-28AE-27F0-4BB8371E109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84C650-E7B8-D0DF-752B-86E4DF37487F}"/>
              </a:ext>
            </a:extLst>
          </p:cNvPr>
          <p:cNvSpPr>
            <a:spLocks noGrp="1"/>
          </p:cNvSpPr>
          <p:nvPr>
            <p:ph type="dt" sz="half" idx="10"/>
          </p:nvPr>
        </p:nvSpPr>
        <p:spPr/>
        <p:txBody>
          <a:bodyPr/>
          <a:lstStyle/>
          <a:p>
            <a:fld id="{02A4FD56-2863-417B-9B78-D4A7CC70CC8D}" type="datetimeFigureOut">
              <a:rPr lang="en-US" smtClean="0"/>
              <a:t>2/7/2025</a:t>
            </a:fld>
            <a:endParaRPr lang="en-US"/>
          </a:p>
        </p:txBody>
      </p:sp>
      <p:sp>
        <p:nvSpPr>
          <p:cNvPr id="5" name="Footer Placeholder 4">
            <a:extLst>
              <a:ext uri="{FF2B5EF4-FFF2-40B4-BE49-F238E27FC236}">
                <a16:creationId xmlns:a16="http://schemas.microsoft.com/office/drawing/2014/main" id="{4E69D9AE-B856-036D-9053-88ABDE3CEE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A185DA-CA17-B5D5-FD34-E509C3A0E0BA}"/>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2291043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AE3C2A-3480-2879-3359-9C42A2EF1B5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2ABF402-11C1-8CA1-479B-9A1267953B7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B15E018-9D96-53A1-B54F-9EDEAE89590D}"/>
              </a:ext>
            </a:extLst>
          </p:cNvPr>
          <p:cNvSpPr>
            <a:spLocks noGrp="1"/>
          </p:cNvSpPr>
          <p:nvPr>
            <p:ph type="dt" sz="half" idx="10"/>
          </p:nvPr>
        </p:nvSpPr>
        <p:spPr/>
        <p:txBody>
          <a:bodyPr/>
          <a:lstStyle/>
          <a:p>
            <a:fld id="{02A4FD56-2863-417B-9B78-D4A7CC70CC8D}" type="datetimeFigureOut">
              <a:rPr lang="en-US" smtClean="0"/>
              <a:t>2/7/2025</a:t>
            </a:fld>
            <a:endParaRPr lang="en-US"/>
          </a:p>
        </p:txBody>
      </p:sp>
      <p:sp>
        <p:nvSpPr>
          <p:cNvPr id="5" name="Footer Placeholder 4">
            <a:extLst>
              <a:ext uri="{FF2B5EF4-FFF2-40B4-BE49-F238E27FC236}">
                <a16:creationId xmlns:a16="http://schemas.microsoft.com/office/drawing/2014/main" id="{BDB34C1A-4AA2-09F1-D02B-C651E4C357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272E61-F0EA-DAB9-3932-A5AA3A9D96D5}"/>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36191899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2768D-5891-E3A1-B70B-7F01AFCE42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DCB48B-8B65-4096-A2AF-9BAB76689FC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A13ED66-2FA9-4C39-6B1F-149D5DBD85A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E15609F-73A4-1EAA-78A0-5284DF16556D}"/>
              </a:ext>
            </a:extLst>
          </p:cNvPr>
          <p:cNvSpPr>
            <a:spLocks noGrp="1"/>
          </p:cNvSpPr>
          <p:nvPr>
            <p:ph type="dt" sz="half" idx="10"/>
          </p:nvPr>
        </p:nvSpPr>
        <p:spPr/>
        <p:txBody>
          <a:bodyPr/>
          <a:lstStyle/>
          <a:p>
            <a:fld id="{02A4FD56-2863-417B-9B78-D4A7CC70CC8D}" type="datetimeFigureOut">
              <a:rPr lang="en-US" smtClean="0"/>
              <a:t>2/7/2025</a:t>
            </a:fld>
            <a:endParaRPr lang="en-US"/>
          </a:p>
        </p:txBody>
      </p:sp>
      <p:sp>
        <p:nvSpPr>
          <p:cNvPr id="6" name="Footer Placeholder 5">
            <a:extLst>
              <a:ext uri="{FF2B5EF4-FFF2-40B4-BE49-F238E27FC236}">
                <a16:creationId xmlns:a16="http://schemas.microsoft.com/office/drawing/2014/main" id="{4BF80492-F326-2038-2498-E53043FF5C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626204-60EA-D4EA-7018-619664E991D2}"/>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40973767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E592F-5199-AF13-8A6D-DB920421096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BD85CAE-9E1D-CCFA-0616-FBBC310D9B5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1232DB9-727C-EA56-35F0-AAEE0837FB5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1362160-CF05-6253-0439-1467C2E948F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13DB43D-69D6-B016-04DE-C4AA4F0948E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4A08581-E5B2-AFF9-1A75-9D02B1281323}"/>
              </a:ext>
            </a:extLst>
          </p:cNvPr>
          <p:cNvSpPr>
            <a:spLocks noGrp="1"/>
          </p:cNvSpPr>
          <p:nvPr>
            <p:ph type="dt" sz="half" idx="10"/>
          </p:nvPr>
        </p:nvSpPr>
        <p:spPr/>
        <p:txBody>
          <a:bodyPr/>
          <a:lstStyle/>
          <a:p>
            <a:fld id="{02A4FD56-2863-417B-9B78-D4A7CC70CC8D}" type="datetimeFigureOut">
              <a:rPr lang="en-US" smtClean="0"/>
              <a:t>2/7/2025</a:t>
            </a:fld>
            <a:endParaRPr lang="en-US"/>
          </a:p>
        </p:txBody>
      </p:sp>
      <p:sp>
        <p:nvSpPr>
          <p:cNvPr id="8" name="Footer Placeholder 7">
            <a:extLst>
              <a:ext uri="{FF2B5EF4-FFF2-40B4-BE49-F238E27FC236}">
                <a16:creationId xmlns:a16="http://schemas.microsoft.com/office/drawing/2014/main" id="{CB5A6C79-7638-56AC-0B96-AA2E1ECF466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CE8F235-C270-50FA-B0CE-5F6891865F26}"/>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1173018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B3D39-7EA1-9995-8D79-447DD42883C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D847B6-C740-F202-A105-3E2C85F53170}"/>
              </a:ext>
            </a:extLst>
          </p:cNvPr>
          <p:cNvSpPr>
            <a:spLocks noGrp="1"/>
          </p:cNvSpPr>
          <p:nvPr>
            <p:ph type="dt" sz="half" idx="10"/>
          </p:nvPr>
        </p:nvSpPr>
        <p:spPr/>
        <p:txBody>
          <a:bodyPr/>
          <a:lstStyle/>
          <a:p>
            <a:fld id="{02A4FD56-2863-417B-9B78-D4A7CC70CC8D}" type="datetimeFigureOut">
              <a:rPr lang="en-US" smtClean="0"/>
              <a:t>2/7/2025</a:t>
            </a:fld>
            <a:endParaRPr lang="en-US"/>
          </a:p>
        </p:txBody>
      </p:sp>
      <p:sp>
        <p:nvSpPr>
          <p:cNvPr id="4" name="Footer Placeholder 3">
            <a:extLst>
              <a:ext uri="{FF2B5EF4-FFF2-40B4-BE49-F238E27FC236}">
                <a16:creationId xmlns:a16="http://schemas.microsoft.com/office/drawing/2014/main" id="{C1DDE017-C284-4DE3-D387-0CF7663962C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E990540-46F3-48E3-CD2C-CC167474498E}"/>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33470545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1ED1B23-3E3A-FAA3-54F1-14009208C918}"/>
              </a:ext>
            </a:extLst>
          </p:cNvPr>
          <p:cNvSpPr>
            <a:spLocks noGrp="1"/>
          </p:cNvSpPr>
          <p:nvPr>
            <p:ph type="dt" sz="half" idx="10"/>
          </p:nvPr>
        </p:nvSpPr>
        <p:spPr/>
        <p:txBody>
          <a:bodyPr/>
          <a:lstStyle/>
          <a:p>
            <a:fld id="{02A4FD56-2863-417B-9B78-D4A7CC70CC8D}" type="datetimeFigureOut">
              <a:rPr lang="en-US" smtClean="0"/>
              <a:t>2/7/2025</a:t>
            </a:fld>
            <a:endParaRPr lang="en-US"/>
          </a:p>
        </p:txBody>
      </p:sp>
      <p:sp>
        <p:nvSpPr>
          <p:cNvPr id="3" name="Footer Placeholder 2">
            <a:extLst>
              <a:ext uri="{FF2B5EF4-FFF2-40B4-BE49-F238E27FC236}">
                <a16:creationId xmlns:a16="http://schemas.microsoft.com/office/drawing/2014/main" id="{3A6572AC-E472-8F0D-4B35-71204B4F07D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B84C465-74DB-8217-A6AC-863D32D29B3B}"/>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10886410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4B0DE1-3306-FFE2-2D96-D615E75CF2E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19167A7-D478-C0C9-BAE1-FD8B7E2841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6892359-B0F9-5EAB-9A48-01DECBDCF1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FD3968-DAEF-0D82-9B32-46364708ABE2}"/>
              </a:ext>
            </a:extLst>
          </p:cNvPr>
          <p:cNvSpPr>
            <a:spLocks noGrp="1"/>
          </p:cNvSpPr>
          <p:nvPr>
            <p:ph type="dt" sz="half" idx="10"/>
          </p:nvPr>
        </p:nvSpPr>
        <p:spPr/>
        <p:txBody>
          <a:bodyPr/>
          <a:lstStyle/>
          <a:p>
            <a:fld id="{02A4FD56-2863-417B-9B78-D4A7CC70CC8D}" type="datetimeFigureOut">
              <a:rPr lang="en-US" smtClean="0"/>
              <a:t>2/7/2025</a:t>
            </a:fld>
            <a:endParaRPr lang="en-US"/>
          </a:p>
        </p:txBody>
      </p:sp>
      <p:sp>
        <p:nvSpPr>
          <p:cNvPr id="6" name="Footer Placeholder 5">
            <a:extLst>
              <a:ext uri="{FF2B5EF4-FFF2-40B4-BE49-F238E27FC236}">
                <a16:creationId xmlns:a16="http://schemas.microsoft.com/office/drawing/2014/main" id="{58490367-AFB7-AA6F-21DE-B3F2A4F74D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CF83673-0F9F-355E-5480-D217D8001866}"/>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4214776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A0BC9-91AA-8E36-A4FC-9AB18FB856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B6B6399-F616-AAA2-F28C-06C2EA93F29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5BE99CF-7CD6-DA51-550F-2960523F81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401065-15D2-08B2-7951-228ECDD95758}"/>
              </a:ext>
            </a:extLst>
          </p:cNvPr>
          <p:cNvSpPr>
            <a:spLocks noGrp="1"/>
          </p:cNvSpPr>
          <p:nvPr>
            <p:ph type="dt" sz="half" idx="10"/>
          </p:nvPr>
        </p:nvSpPr>
        <p:spPr/>
        <p:txBody>
          <a:bodyPr/>
          <a:lstStyle/>
          <a:p>
            <a:fld id="{02A4FD56-2863-417B-9B78-D4A7CC70CC8D}" type="datetimeFigureOut">
              <a:rPr lang="en-US" smtClean="0"/>
              <a:t>2/7/2025</a:t>
            </a:fld>
            <a:endParaRPr lang="en-US"/>
          </a:p>
        </p:txBody>
      </p:sp>
      <p:sp>
        <p:nvSpPr>
          <p:cNvPr id="6" name="Footer Placeholder 5">
            <a:extLst>
              <a:ext uri="{FF2B5EF4-FFF2-40B4-BE49-F238E27FC236}">
                <a16:creationId xmlns:a16="http://schemas.microsoft.com/office/drawing/2014/main" id="{2C849551-D786-BB7A-D377-01C5ACEBC1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D8CE949-099B-F3F8-FBB8-756C9C37DC1C}"/>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5518567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EBA68AA-C2C5-5892-9782-24F8425508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7F6E457-EDC9-A132-074C-6E1B04FB2E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F609C0-D979-0F61-B095-FFF699F31E9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2A4FD56-2863-417B-9B78-D4A7CC70CC8D}" type="datetimeFigureOut">
              <a:rPr lang="en-US" smtClean="0"/>
              <a:t>2/7/2025</a:t>
            </a:fld>
            <a:endParaRPr lang="en-US"/>
          </a:p>
        </p:txBody>
      </p:sp>
      <p:sp>
        <p:nvSpPr>
          <p:cNvPr id="5" name="Footer Placeholder 4">
            <a:extLst>
              <a:ext uri="{FF2B5EF4-FFF2-40B4-BE49-F238E27FC236}">
                <a16:creationId xmlns:a16="http://schemas.microsoft.com/office/drawing/2014/main" id="{C68A6459-ADED-9912-C41C-E2E3527ADC9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259C8C9-F461-FEB6-56A3-3AB7A343154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9643E1E-FB8D-4230-BCC4-71E52444610E}" type="slidenum">
              <a:rPr lang="en-US" smtClean="0"/>
              <a:t>‹#›</a:t>
            </a:fld>
            <a:endParaRPr lang="en-US"/>
          </a:p>
        </p:txBody>
      </p:sp>
    </p:spTree>
    <p:extLst>
      <p:ext uri="{BB962C8B-B14F-4D97-AF65-F5344CB8AC3E}">
        <p14:creationId xmlns:p14="http://schemas.microsoft.com/office/powerpoint/2010/main" val="39522429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2324&amp;utm_source=template-powerpoint&amp;utm_medium=content&amp;utm_campaign=Blank+5-Year+Business+Plan+Presentation-powerpoint-12324&amp;lpa=Blank+5-Year+Business+Plan+Presentation+powerpoint+12324" TargetMode="Externa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F8B5C20C-D77C-B108-552D-31A086C51B3F}"/>
              </a:ext>
            </a:extLst>
          </p:cNvPr>
          <p:cNvSpPr/>
          <p:nvPr/>
        </p:nvSpPr>
        <p:spPr>
          <a:xfrm>
            <a:off x="171978" y="1277137"/>
            <a:ext cx="11848043" cy="5419903"/>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7A64FB4A-B3B4-F66F-6E9A-87B113E0F458}"/>
              </a:ext>
            </a:extLst>
          </p:cNvPr>
          <p:cNvSpPr txBox="1"/>
          <p:nvPr/>
        </p:nvSpPr>
        <p:spPr>
          <a:xfrm>
            <a:off x="302281" y="5439830"/>
            <a:ext cx="11715907" cy="1107996"/>
          </a:xfrm>
          <a:prstGeom prst="rect">
            <a:avLst/>
          </a:prstGeom>
          <a:solidFill>
            <a:srgbClr val="FEFCCE"/>
          </a:solidFill>
        </p:spPr>
        <p:txBody>
          <a:bodyPr wrap="square" rtlCol="0">
            <a:spAutoFit/>
          </a:bodyPr>
          <a:lstStyle/>
          <a:p>
            <a:r>
              <a:rPr lang="en-US" sz="2200" b="1">
                <a:solidFill>
                  <a:srgbClr val="C3BA05"/>
                </a:solidFill>
                <a:latin typeface="Century Gothic" panose="020B0502020202020204" pitchFamily="34" charset="0"/>
              </a:rPr>
              <a:t>Company Name</a:t>
            </a:r>
            <a:endParaRPr lang="en-US" sz="2200" b="1" dirty="0">
              <a:solidFill>
                <a:srgbClr val="C3BA05"/>
              </a:solidFill>
              <a:latin typeface="Century Gothic" panose="020B0502020202020204" pitchFamily="34" charset="0"/>
            </a:endParaRPr>
          </a:p>
          <a:p>
            <a:r>
              <a:rPr lang="en-US" sz="2200" b="1" dirty="0">
                <a:solidFill>
                  <a:srgbClr val="C3BA05"/>
                </a:solidFill>
                <a:latin typeface="Century Gothic" panose="020B0502020202020204" pitchFamily="34" charset="0"/>
              </a:rPr>
              <a:t>Prepared By: </a:t>
            </a:r>
            <a:r>
              <a:rPr lang="en-US" sz="2200" dirty="0">
                <a:solidFill>
                  <a:srgbClr val="C3BA05"/>
                </a:solidFill>
                <a:latin typeface="Century Gothic" panose="020B0502020202020204" pitchFamily="34" charset="0"/>
              </a:rPr>
              <a:t>Name, Department</a:t>
            </a:r>
          </a:p>
          <a:p>
            <a:r>
              <a:rPr lang="en-US" sz="2200" b="1" dirty="0">
                <a:solidFill>
                  <a:srgbClr val="C3BA05"/>
                </a:solidFill>
                <a:latin typeface="Century Gothic" panose="020B0502020202020204" pitchFamily="34" charset="0"/>
              </a:rPr>
              <a:t>Presentation Date: </a:t>
            </a:r>
            <a:r>
              <a:rPr lang="en-US" sz="2200" dirty="0">
                <a:solidFill>
                  <a:srgbClr val="C3BA05"/>
                </a:solidFill>
                <a:latin typeface="Century Gothic" panose="020B0502020202020204" pitchFamily="34" charset="0"/>
              </a:rPr>
              <a:t>MM/DD/YY</a:t>
            </a:r>
          </a:p>
        </p:txBody>
      </p:sp>
      <p:grpSp>
        <p:nvGrpSpPr>
          <p:cNvPr id="26" name="Group 25">
            <a:extLst>
              <a:ext uri="{FF2B5EF4-FFF2-40B4-BE49-F238E27FC236}">
                <a16:creationId xmlns:a16="http://schemas.microsoft.com/office/drawing/2014/main" id="{860E4CCC-6228-1F38-1DF8-766E2882CB61}"/>
              </a:ext>
            </a:extLst>
          </p:cNvPr>
          <p:cNvGrpSpPr/>
          <p:nvPr/>
        </p:nvGrpSpPr>
        <p:grpSpPr>
          <a:xfrm>
            <a:off x="10693190" y="5181664"/>
            <a:ext cx="1326832" cy="1515376"/>
            <a:chOff x="10564721" y="5106094"/>
            <a:chExt cx="1326832" cy="1515376"/>
          </a:xfrm>
        </p:grpSpPr>
        <p:cxnSp>
          <p:nvCxnSpPr>
            <p:cNvPr id="17" name="Straight Connector 16">
              <a:extLst>
                <a:ext uri="{FF2B5EF4-FFF2-40B4-BE49-F238E27FC236}">
                  <a16:creationId xmlns:a16="http://schemas.microsoft.com/office/drawing/2014/main" id="{DB9AA73D-310C-AABE-9DAE-9E3701BF7AD4}"/>
                </a:ext>
              </a:extLst>
            </p:cNvPr>
            <p:cNvCxnSpPr/>
            <p:nvPr/>
          </p:nvCxnSpPr>
          <p:spPr>
            <a:xfrm flipH="1">
              <a:off x="11040813" y="5622426"/>
              <a:ext cx="850740" cy="999044"/>
            </a:xfrm>
            <a:prstGeom prst="line">
              <a:avLst/>
            </a:prstGeom>
            <a:ln>
              <a:solidFill>
                <a:srgbClr val="C3BA05"/>
              </a:solidFill>
            </a:ln>
          </p:spPr>
          <p:style>
            <a:lnRef idx="2">
              <a:schemeClr val="accent1"/>
            </a:lnRef>
            <a:fillRef idx="0">
              <a:schemeClr val="accent1"/>
            </a:fillRef>
            <a:effectRef idx="1">
              <a:schemeClr val="accent1"/>
            </a:effectRef>
            <a:fontRef idx="minor">
              <a:schemeClr val="tx1"/>
            </a:fontRef>
          </p:style>
        </p:cxnSp>
        <p:cxnSp>
          <p:nvCxnSpPr>
            <p:cNvPr id="19" name="Straight Connector 18">
              <a:extLst>
                <a:ext uri="{FF2B5EF4-FFF2-40B4-BE49-F238E27FC236}">
                  <a16:creationId xmlns:a16="http://schemas.microsoft.com/office/drawing/2014/main" id="{318E4423-79B7-56B0-E849-A6A5DACCBED3}"/>
                </a:ext>
              </a:extLst>
            </p:cNvPr>
            <p:cNvCxnSpPr>
              <a:cxnSpLocks/>
            </p:cNvCxnSpPr>
            <p:nvPr/>
          </p:nvCxnSpPr>
          <p:spPr>
            <a:xfrm flipH="1">
              <a:off x="10806545" y="5364260"/>
              <a:ext cx="1083174" cy="1257210"/>
            </a:xfrm>
            <a:prstGeom prst="line">
              <a:avLst/>
            </a:prstGeom>
            <a:ln>
              <a:solidFill>
                <a:srgbClr val="C3BA05"/>
              </a:solidFill>
            </a:ln>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id="{47185DE1-18B6-0B28-410A-E585053B6AE9}"/>
                </a:ext>
              </a:extLst>
            </p:cNvPr>
            <p:cNvCxnSpPr>
              <a:cxnSpLocks/>
            </p:cNvCxnSpPr>
            <p:nvPr/>
          </p:nvCxnSpPr>
          <p:spPr>
            <a:xfrm flipH="1">
              <a:off x="10564721" y="5106094"/>
              <a:ext cx="1324998" cy="1515376"/>
            </a:xfrm>
            <a:prstGeom prst="line">
              <a:avLst/>
            </a:prstGeom>
            <a:ln>
              <a:solidFill>
                <a:srgbClr val="C3BA05"/>
              </a:solidFill>
            </a:ln>
          </p:spPr>
          <p:style>
            <a:lnRef idx="2">
              <a:schemeClr val="accent1"/>
            </a:lnRef>
            <a:fillRef idx="0">
              <a:schemeClr val="accent1"/>
            </a:fillRef>
            <a:effectRef idx="1">
              <a:schemeClr val="accent1"/>
            </a:effectRef>
            <a:fontRef idx="minor">
              <a:schemeClr val="tx1"/>
            </a:fontRef>
          </p:style>
        </p:cxn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rcRect/>
          <a:stretch/>
        </p:blipFill>
        <p:spPr>
          <a:xfrm>
            <a:off x="8297056" y="402286"/>
            <a:ext cx="3594497" cy="71492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202691" y="236530"/>
            <a:ext cx="7384507" cy="954107"/>
          </a:xfrm>
          <a:prstGeom prst="rect">
            <a:avLst/>
          </a:prstGeom>
          <a:noFill/>
        </p:spPr>
        <p:txBody>
          <a:bodyPr wrap="square" rtlCol="0">
            <a:spAutoFit/>
          </a:bodyPr>
          <a:lstStyle/>
          <a:p>
            <a:r>
              <a:rPr lang="en-US" sz="2800" b="1" dirty="0">
                <a:solidFill>
                  <a:schemeClr val="tx1">
                    <a:lumMod val="65000"/>
                    <a:lumOff val="35000"/>
                  </a:schemeClr>
                </a:solidFill>
                <a:latin typeface="Century Gothic" panose="020B0502020202020204" pitchFamily="34" charset="0"/>
              </a:rPr>
              <a:t>5-Year Business Plan Presentation Template</a:t>
            </a:r>
          </a:p>
        </p:txBody>
      </p:sp>
      <p:sp>
        <p:nvSpPr>
          <p:cNvPr id="2" name="TextBox 1">
            <a:extLst>
              <a:ext uri="{FF2B5EF4-FFF2-40B4-BE49-F238E27FC236}">
                <a16:creationId xmlns:a16="http://schemas.microsoft.com/office/drawing/2014/main" id="{C45A71EE-D56D-550B-C070-85BAE7CC3CDB}"/>
              </a:ext>
            </a:extLst>
          </p:cNvPr>
          <p:cNvSpPr txBox="1"/>
          <p:nvPr/>
        </p:nvSpPr>
        <p:spPr>
          <a:xfrm>
            <a:off x="170145" y="2196302"/>
            <a:ext cx="11848043" cy="892552"/>
          </a:xfrm>
          <a:prstGeom prst="rect">
            <a:avLst/>
          </a:prstGeom>
          <a:noFill/>
        </p:spPr>
        <p:txBody>
          <a:bodyPr wrap="square" rtlCol="0">
            <a:spAutoFit/>
          </a:bodyPr>
          <a:lstStyle/>
          <a:p>
            <a:pPr algn="ctr"/>
            <a:r>
              <a:rPr lang="en-US" sz="5200" dirty="0">
                <a:solidFill>
                  <a:srgbClr val="C3BA05"/>
                </a:solidFill>
                <a:latin typeface="Century Gothic" panose="020B0502020202020204" pitchFamily="34" charset="0"/>
              </a:rPr>
              <a:t>Title</a:t>
            </a:r>
          </a:p>
        </p:txBody>
      </p:sp>
      <p:sp>
        <p:nvSpPr>
          <p:cNvPr id="7" name="TextBox 6">
            <a:extLst>
              <a:ext uri="{FF2B5EF4-FFF2-40B4-BE49-F238E27FC236}">
                <a16:creationId xmlns:a16="http://schemas.microsoft.com/office/drawing/2014/main" id="{DA0EB2CD-4044-939A-E2E0-A6A953D9D69D}"/>
              </a:ext>
            </a:extLst>
          </p:cNvPr>
          <p:cNvSpPr txBox="1"/>
          <p:nvPr/>
        </p:nvSpPr>
        <p:spPr>
          <a:xfrm>
            <a:off x="302281" y="4033509"/>
            <a:ext cx="11589271" cy="630942"/>
          </a:xfrm>
          <a:prstGeom prst="rect">
            <a:avLst/>
          </a:prstGeom>
          <a:noFill/>
        </p:spPr>
        <p:txBody>
          <a:bodyPr wrap="square" rtlCol="0">
            <a:spAutoFit/>
          </a:bodyPr>
          <a:lstStyle/>
          <a:p>
            <a:pPr algn="ctr"/>
            <a:r>
              <a:rPr lang="en-US" sz="3500" i="1" dirty="0">
                <a:solidFill>
                  <a:srgbClr val="C3BA05"/>
                </a:solidFill>
                <a:latin typeface="Century Gothic" panose="020B0502020202020204" pitchFamily="34" charset="0"/>
              </a:rPr>
              <a:t>Subtitle</a:t>
            </a:r>
          </a:p>
        </p:txBody>
      </p:sp>
    </p:spTree>
    <p:extLst>
      <p:ext uri="{BB962C8B-B14F-4D97-AF65-F5344CB8AC3E}">
        <p14:creationId xmlns:p14="http://schemas.microsoft.com/office/powerpoint/2010/main" val="1508588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508ABF-1E7C-47AF-FF57-89C6B9F29A70}"/>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41776C5E-EC89-2496-1CD3-9A0B4BC445A1}"/>
              </a:ext>
            </a:extLst>
          </p:cNvPr>
          <p:cNvSpPr/>
          <p:nvPr/>
        </p:nvSpPr>
        <p:spPr>
          <a:xfrm>
            <a:off x="0" y="0"/>
            <a:ext cx="12190166" cy="800420"/>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a:extLst>
              <a:ext uri="{FF2B5EF4-FFF2-40B4-BE49-F238E27FC236}">
                <a16:creationId xmlns:a16="http://schemas.microsoft.com/office/drawing/2014/main" id="{2C758A66-B0E8-20B3-A8C4-BFB6E0A97526}"/>
              </a:ext>
            </a:extLst>
          </p:cNvPr>
          <p:cNvSpPr txBox="1"/>
          <p:nvPr/>
        </p:nvSpPr>
        <p:spPr>
          <a:xfrm>
            <a:off x="202691" y="125912"/>
            <a:ext cx="7384507" cy="523220"/>
          </a:xfrm>
          <a:prstGeom prst="rect">
            <a:avLst/>
          </a:prstGeom>
          <a:noFill/>
        </p:spPr>
        <p:txBody>
          <a:bodyPr wrap="square" rtlCol="0">
            <a:spAutoFit/>
          </a:bodyPr>
          <a:lstStyle/>
          <a:p>
            <a:r>
              <a:rPr lang="en-US" sz="2800" dirty="0">
                <a:solidFill>
                  <a:schemeClr val="bg1">
                    <a:lumMod val="85000"/>
                  </a:schemeClr>
                </a:solidFill>
                <a:latin typeface="Century Gothic" panose="020B0502020202020204" pitchFamily="34" charset="0"/>
              </a:rPr>
              <a:t>8. Key Performance Indicators</a:t>
            </a:r>
          </a:p>
        </p:txBody>
      </p:sp>
      <p:sp>
        <p:nvSpPr>
          <p:cNvPr id="2" name="Rectangle 1">
            <a:extLst>
              <a:ext uri="{FF2B5EF4-FFF2-40B4-BE49-F238E27FC236}">
                <a16:creationId xmlns:a16="http://schemas.microsoft.com/office/drawing/2014/main" id="{121B2D3C-1AE3-B2BF-FD43-06CEACF1B3C1}"/>
              </a:ext>
            </a:extLst>
          </p:cNvPr>
          <p:cNvSpPr/>
          <p:nvPr/>
        </p:nvSpPr>
        <p:spPr>
          <a:xfrm>
            <a:off x="0" y="981316"/>
            <a:ext cx="12190166" cy="5876683"/>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EB5E1B5E-75A6-4C54-E151-399905408225}"/>
              </a:ext>
            </a:extLst>
          </p:cNvPr>
          <p:cNvSpPr/>
          <p:nvPr/>
        </p:nvSpPr>
        <p:spPr>
          <a:xfrm flipV="1">
            <a:off x="1834" y="926332"/>
            <a:ext cx="12190166" cy="117006"/>
          </a:xfrm>
          <a:prstGeom prst="rect">
            <a:avLst/>
          </a:prstGeom>
          <a:solidFill>
            <a:schemeClr val="bg1">
              <a:lumMod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9" name="Table 8">
            <a:extLst>
              <a:ext uri="{FF2B5EF4-FFF2-40B4-BE49-F238E27FC236}">
                <a16:creationId xmlns:a16="http://schemas.microsoft.com/office/drawing/2014/main" id="{927C38E5-1B95-FC37-4A32-4742E6FC6242}"/>
              </a:ext>
            </a:extLst>
          </p:cNvPr>
          <p:cNvGraphicFramePr>
            <a:graphicFrameLocks noGrp="1"/>
          </p:cNvGraphicFramePr>
          <p:nvPr>
            <p:extLst>
              <p:ext uri="{D42A27DB-BD31-4B8C-83A1-F6EECF244321}">
                <p14:modId xmlns:p14="http://schemas.microsoft.com/office/powerpoint/2010/main" val="2037342963"/>
              </p:ext>
            </p:extLst>
          </p:nvPr>
        </p:nvGraphicFramePr>
        <p:xfrm>
          <a:off x="347622" y="1725765"/>
          <a:ext cx="11448895" cy="4856403"/>
        </p:xfrm>
        <a:graphic>
          <a:graphicData uri="http://schemas.openxmlformats.org/drawingml/2006/table">
            <a:tbl>
              <a:tblPr/>
              <a:tblGrid>
                <a:gridCol w="2289779">
                  <a:extLst>
                    <a:ext uri="{9D8B030D-6E8A-4147-A177-3AD203B41FA5}">
                      <a16:colId xmlns:a16="http://schemas.microsoft.com/office/drawing/2014/main" val="2145637152"/>
                    </a:ext>
                  </a:extLst>
                </a:gridCol>
                <a:gridCol w="2289779">
                  <a:extLst>
                    <a:ext uri="{9D8B030D-6E8A-4147-A177-3AD203B41FA5}">
                      <a16:colId xmlns:a16="http://schemas.microsoft.com/office/drawing/2014/main" val="1954438134"/>
                    </a:ext>
                  </a:extLst>
                </a:gridCol>
                <a:gridCol w="2289779">
                  <a:extLst>
                    <a:ext uri="{9D8B030D-6E8A-4147-A177-3AD203B41FA5}">
                      <a16:colId xmlns:a16="http://schemas.microsoft.com/office/drawing/2014/main" val="738455110"/>
                    </a:ext>
                  </a:extLst>
                </a:gridCol>
                <a:gridCol w="2289779">
                  <a:extLst>
                    <a:ext uri="{9D8B030D-6E8A-4147-A177-3AD203B41FA5}">
                      <a16:colId xmlns:a16="http://schemas.microsoft.com/office/drawing/2014/main" val="3181065834"/>
                    </a:ext>
                  </a:extLst>
                </a:gridCol>
                <a:gridCol w="2289779">
                  <a:extLst>
                    <a:ext uri="{9D8B030D-6E8A-4147-A177-3AD203B41FA5}">
                      <a16:colId xmlns:a16="http://schemas.microsoft.com/office/drawing/2014/main" val="1391048742"/>
                    </a:ext>
                  </a:extLst>
                </a:gridCol>
              </a:tblGrid>
              <a:tr h="706627">
                <a:tc>
                  <a:txBody>
                    <a:bodyPr/>
                    <a:lstStyle/>
                    <a:p>
                      <a:pPr algn="ctr" rtl="0" fontAlgn="t"/>
                      <a:r>
                        <a:rPr lang="en-US" sz="1400" b="1" i="0" u="none" strike="noStrike" dirty="0">
                          <a:solidFill>
                            <a:schemeClr val="bg1"/>
                          </a:solidFill>
                          <a:effectLst/>
                          <a:latin typeface="Century Gothic" panose="020B0502020202020204" pitchFamily="34" charset="0"/>
                        </a:rPr>
                        <a:t>Category</a:t>
                      </a:r>
                      <a:endParaRPr lang="en-US" sz="1400" dirty="0">
                        <a:solidFill>
                          <a:schemeClr val="bg1"/>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75000"/>
                      </a:schemeClr>
                    </a:solidFill>
                  </a:tcPr>
                </a:tc>
                <a:tc>
                  <a:txBody>
                    <a:bodyPr/>
                    <a:lstStyle/>
                    <a:p>
                      <a:pPr algn="ctr" rtl="0" fontAlgn="t"/>
                      <a:r>
                        <a:rPr lang="en-US" sz="1400" b="1" i="0" u="none" strike="noStrike" dirty="0">
                          <a:solidFill>
                            <a:schemeClr val="bg1"/>
                          </a:solidFill>
                          <a:effectLst/>
                          <a:latin typeface="Century Gothic" panose="020B0502020202020204" pitchFamily="34" charset="0"/>
                        </a:rPr>
                        <a:t>KPI</a:t>
                      </a:r>
                      <a:endParaRPr lang="en-US" sz="1400" dirty="0">
                        <a:solidFill>
                          <a:schemeClr val="bg1"/>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75000"/>
                      </a:schemeClr>
                    </a:solidFill>
                  </a:tcPr>
                </a:tc>
                <a:tc>
                  <a:txBody>
                    <a:bodyPr/>
                    <a:lstStyle/>
                    <a:p>
                      <a:pPr algn="ctr" rtl="0" fontAlgn="t"/>
                      <a:r>
                        <a:rPr lang="en-US" sz="1400" b="1" i="0" u="none" strike="noStrike" dirty="0">
                          <a:solidFill>
                            <a:schemeClr val="bg1"/>
                          </a:solidFill>
                          <a:effectLst/>
                          <a:latin typeface="Century Gothic" panose="020B0502020202020204" pitchFamily="34" charset="0"/>
                        </a:rPr>
                        <a:t>Year 1</a:t>
                      </a:r>
                      <a:endParaRPr lang="en-US" sz="1400" dirty="0">
                        <a:solidFill>
                          <a:schemeClr val="bg1"/>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c>
                  <a:txBody>
                    <a:bodyPr/>
                    <a:lstStyle/>
                    <a:p>
                      <a:pPr algn="ctr" rtl="0" fontAlgn="t"/>
                      <a:r>
                        <a:rPr lang="en-US" sz="1400" b="1" i="0" u="none" strike="noStrike" dirty="0">
                          <a:solidFill>
                            <a:schemeClr val="bg1"/>
                          </a:solidFill>
                          <a:effectLst/>
                          <a:latin typeface="Century Gothic" panose="020B0502020202020204" pitchFamily="34" charset="0"/>
                        </a:rPr>
                        <a:t>Year 3</a:t>
                      </a:r>
                      <a:endParaRPr lang="en-US" sz="1400" dirty="0">
                        <a:solidFill>
                          <a:schemeClr val="bg1"/>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c>
                  <a:txBody>
                    <a:bodyPr/>
                    <a:lstStyle/>
                    <a:p>
                      <a:pPr algn="ctr" rtl="0" fontAlgn="t"/>
                      <a:r>
                        <a:rPr lang="en-US" sz="1400" b="1" i="0" u="none" strike="noStrike" dirty="0">
                          <a:solidFill>
                            <a:schemeClr val="bg1"/>
                          </a:solidFill>
                          <a:effectLst/>
                          <a:latin typeface="Century Gothic" panose="020B0502020202020204" pitchFamily="34" charset="0"/>
                        </a:rPr>
                        <a:t>Year 5</a:t>
                      </a:r>
                      <a:endParaRPr lang="en-US" sz="1400" dirty="0">
                        <a:solidFill>
                          <a:schemeClr val="bg1"/>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extLst>
                  <a:ext uri="{0D108BD9-81ED-4DB2-BD59-A6C34878D82A}">
                    <a16:rowId xmlns:a16="http://schemas.microsoft.com/office/drawing/2014/main" val="1751094431"/>
                  </a:ext>
                </a:extLst>
              </a:tr>
              <a:tr h="1260661">
                <a:tc>
                  <a:txBody>
                    <a:bodyPr/>
                    <a:lstStyle/>
                    <a:p>
                      <a:pPr algn="ctr" rtl="0" fontAlgn="t"/>
                      <a:endParaRPr lang="en-US" sz="12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endParaRPr lang="en-US" sz="12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rtl="0" fontAlgn="t"/>
                      <a:endParaRPr lang="en-US" sz="12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rtl="0" fontAlgn="t"/>
                      <a:endParaRPr lang="en-US" sz="12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rtl="0" fontAlgn="t"/>
                      <a:endParaRPr lang="en-US" sz="12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37367897"/>
                  </a:ext>
                </a:extLst>
              </a:tr>
              <a:tr h="1628454">
                <a:tc>
                  <a:txBody>
                    <a:bodyPr/>
                    <a:lstStyle/>
                    <a:p>
                      <a:pPr algn="ctr" rtl="0" fontAlgn="t"/>
                      <a:endParaRPr lang="en-US" sz="12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endParaRPr lang="en-US" sz="12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rtl="0" fontAlgn="t"/>
                      <a:endParaRPr lang="en-US" sz="12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rtl="0" fontAlgn="t"/>
                      <a:endParaRPr lang="en-US" sz="12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rtl="0" fontAlgn="t"/>
                      <a:endParaRPr lang="en-US" sz="12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308418932"/>
                  </a:ext>
                </a:extLst>
              </a:tr>
              <a:tr h="1260661">
                <a:tc>
                  <a:txBody>
                    <a:bodyPr/>
                    <a:lstStyle/>
                    <a:p>
                      <a:pPr algn="ctr" rtl="0" fontAlgn="t"/>
                      <a:endParaRPr lang="en-US" sz="12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endParaRPr lang="en-US" sz="12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rtl="0" fontAlgn="t"/>
                      <a:endParaRPr lang="en-US" sz="12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rtl="0" fontAlgn="t"/>
                      <a:endParaRPr lang="en-US" sz="12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rtl="0" fontAlgn="t"/>
                      <a:endParaRPr lang="en-US" sz="12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572259636"/>
                  </a:ext>
                </a:extLst>
              </a:tr>
            </a:tbl>
          </a:graphicData>
        </a:graphic>
      </p:graphicFrame>
    </p:spTree>
    <p:extLst>
      <p:ext uri="{BB962C8B-B14F-4D97-AF65-F5344CB8AC3E}">
        <p14:creationId xmlns:p14="http://schemas.microsoft.com/office/powerpoint/2010/main" val="17734353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5CF57C-AC1C-192B-CD3F-2DF9A42DEDB8}"/>
            </a:ext>
          </a:extLst>
        </p:cNvPr>
        <p:cNvGrpSpPr/>
        <p:nvPr/>
      </p:nvGrpSpPr>
      <p:grpSpPr>
        <a:xfrm>
          <a:off x="0" y="0"/>
          <a:ext cx="0" cy="0"/>
          <a:chOff x="0" y="0"/>
          <a:chExt cx="0" cy="0"/>
        </a:xfrm>
      </p:grpSpPr>
      <p:sp>
        <p:nvSpPr>
          <p:cNvPr id="5" name="Arrow: Pentagon 4">
            <a:extLst>
              <a:ext uri="{FF2B5EF4-FFF2-40B4-BE49-F238E27FC236}">
                <a16:creationId xmlns:a16="http://schemas.microsoft.com/office/drawing/2014/main" id="{B70F15A7-EC37-516C-5AE2-4F06310760D8}"/>
              </a:ext>
            </a:extLst>
          </p:cNvPr>
          <p:cNvSpPr/>
          <p:nvPr/>
        </p:nvSpPr>
        <p:spPr>
          <a:xfrm>
            <a:off x="302851" y="2033613"/>
            <a:ext cx="1578848" cy="321830"/>
          </a:xfrm>
          <a:prstGeom prst="homePlate">
            <a:avLst/>
          </a:prstGeom>
          <a:solidFill>
            <a:srgbClr val="578E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a:extLst>
              <a:ext uri="{FF2B5EF4-FFF2-40B4-BE49-F238E27FC236}">
                <a16:creationId xmlns:a16="http://schemas.microsoft.com/office/drawing/2014/main" id="{734E33A3-47C0-221D-C256-1FE8E7239A55}"/>
              </a:ext>
            </a:extLst>
          </p:cNvPr>
          <p:cNvSpPr txBox="1"/>
          <p:nvPr/>
        </p:nvSpPr>
        <p:spPr>
          <a:xfrm>
            <a:off x="322224" y="2033613"/>
            <a:ext cx="1096055" cy="307777"/>
          </a:xfrm>
          <a:prstGeom prst="rect">
            <a:avLst/>
          </a:prstGeom>
          <a:noFill/>
        </p:spPr>
        <p:txBody>
          <a:bodyPr wrap="square" rtlCol="0">
            <a:spAutoFit/>
          </a:bodyPr>
          <a:lstStyle/>
          <a:p>
            <a:r>
              <a:rPr lang="en-US" sz="1400" b="1" dirty="0">
                <a:solidFill>
                  <a:schemeClr val="bg1"/>
                </a:solidFill>
                <a:latin typeface="Century Gothic" panose="020B0502020202020204" pitchFamily="34" charset="0"/>
              </a:rPr>
              <a:t>Milestone</a:t>
            </a:r>
          </a:p>
        </p:txBody>
      </p:sp>
      <p:sp>
        <p:nvSpPr>
          <p:cNvPr id="3" name="Rectangle 2">
            <a:extLst>
              <a:ext uri="{FF2B5EF4-FFF2-40B4-BE49-F238E27FC236}">
                <a16:creationId xmlns:a16="http://schemas.microsoft.com/office/drawing/2014/main" id="{CC1D9055-69CF-C018-5B51-3C1112A511C9}"/>
              </a:ext>
            </a:extLst>
          </p:cNvPr>
          <p:cNvSpPr/>
          <p:nvPr/>
        </p:nvSpPr>
        <p:spPr>
          <a:xfrm>
            <a:off x="0" y="0"/>
            <a:ext cx="12190166" cy="800420"/>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a:extLst>
              <a:ext uri="{FF2B5EF4-FFF2-40B4-BE49-F238E27FC236}">
                <a16:creationId xmlns:a16="http://schemas.microsoft.com/office/drawing/2014/main" id="{07B8ADBA-2AFB-9416-ED60-B46E87894FAA}"/>
              </a:ext>
            </a:extLst>
          </p:cNvPr>
          <p:cNvSpPr txBox="1"/>
          <p:nvPr/>
        </p:nvSpPr>
        <p:spPr>
          <a:xfrm>
            <a:off x="202691" y="125912"/>
            <a:ext cx="7384507" cy="523220"/>
          </a:xfrm>
          <a:prstGeom prst="rect">
            <a:avLst/>
          </a:prstGeom>
          <a:noFill/>
        </p:spPr>
        <p:txBody>
          <a:bodyPr wrap="square" rtlCol="0">
            <a:spAutoFit/>
          </a:bodyPr>
          <a:lstStyle/>
          <a:p>
            <a:r>
              <a:rPr lang="en-US" sz="2800" dirty="0">
                <a:solidFill>
                  <a:schemeClr val="bg1">
                    <a:lumMod val="85000"/>
                  </a:schemeClr>
                </a:solidFill>
                <a:latin typeface="Century Gothic" panose="020B0502020202020204" pitchFamily="34" charset="0"/>
              </a:rPr>
              <a:t>9. Implementation Timeline</a:t>
            </a:r>
          </a:p>
        </p:txBody>
      </p:sp>
      <p:sp>
        <p:nvSpPr>
          <p:cNvPr id="2" name="Rectangle 1">
            <a:extLst>
              <a:ext uri="{FF2B5EF4-FFF2-40B4-BE49-F238E27FC236}">
                <a16:creationId xmlns:a16="http://schemas.microsoft.com/office/drawing/2014/main" id="{68E9D291-F033-020F-6ADE-22B90B19BE47}"/>
              </a:ext>
            </a:extLst>
          </p:cNvPr>
          <p:cNvSpPr/>
          <p:nvPr/>
        </p:nvSpPr>
        <p:spPr>
          <a:xfrm flipV="1">
            <a:off x="-1834" y="5961759"/>
            <a:ext cx="12190166" cy="117006"/>
          </a:xfrm>
          <a:prstGeom prst="rect">
            <a:avLst/>
          </a:prstGeom>
          <a:solidFill>
            <a:srgbClr val="578E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E0B7BB0D-336A-454C-C083-31A11B0EDFFD}"/>
              </a:ext>
            </a:extLst>
          </p:cNvPr>
          <p:cNvSpPr txBox="1"/>
          <p:nvPr/>
        </p:nvSpPr>
        <p:spPr>
          <a:xfrm>
            <a:off x="589161" y="6343146"/>
            <a:ext cx="1096055" cy="369332"/>
          </a:xfrm>
          <a:prstGeom prst="rect">
            <a:avLst/>
          </a:prstGeom>
          <a:noFill/>
        </p:spPr>
        <p:txBody>
          <a:bodyPr wrap="square" rtlCol="0">
            <a:spAutoFit/>
          </a:bodyPr>
          <a:lstStyle/>
          <a:p>
            <a:r>
              <a:rPr lang="en-US" b="1" dirty="0">
                <a:solidFill>
                  <a:srgbClr val="C3BA05"/>
                </a:solidFill>
                <a:latin typeface="Century Gothic" panose="020B0502020202020204" pitchFamily="34" charset="0"/>
              </a:rPr>
              <a:t>Year 1</a:t>
            </a:r>
          </a:p>
        </p:txBody>
      </p:sp>
      <p:sp>
        <p:nvSpPr>
          <p:cNvPr id="25" name="TextBox 24">
            <a:extLst>
              <a:ext uri="{FF2B5EF4-FFF2-40B4-BE49-F238E27FC236}">
                <a16:creationId xmlns:a16="http://schemas.microsoft.com/office/drawing/2014/main" id="{F1D9B86A-6FCE-63FB-3ABE-81F52E677DA4}"/>
              </a:ext>
            </a:extLst>
          </p:cNvPr>
          <p:cNvSpPr txBox="1"/>
          <p:nvPr/>
        </p:nvSpPr>
        <p:spPr>
          <a:xfrm>
            <a:off x="454394" y="3672932"/>
            <a:ext cx="1096055" cy="307777"/>
          </a:xfrm>
          <a:prstGeom prst="rect">
            <a:avLst/>
          </a:prstGeom>
          <a:noFill/>
        </p:spPr>
        <p:txBody>
          <a:bodyPr wrap="square" rtlCol="0">
            <a:spAutoFit/>
          </a:bodyPr>
          <a:lstStyle/>
          <a:p>
            <a:r>
              <a:rPr lang="en-US" sz="1400" b="1" dirty="0">
                <a:solidFill>
                  <a:srgbClr val="578EA9"/>
                </a:solidFill>
                <a:latin typeface="Century Gothic" panose="020B0502020202020204" pitchFamily="34" charset="0"/>
              </a:rPr>
              <a:t>Owner</a:t>
            </a:r>
          </a:p>
        </p:txBody>
      </p:sp>
      <p:sp>
        <p:nvSpPr>
          <p:cNvPr id="26" name="TextBox 25">
            <a:extLst>
              <a:ext uri="{FF2B5EF4-FFF2-40B4-BE49-F238E27FC236}">
                <a16:creationId xmlns:a16="http://schemas.microsoft.com/office/drawing/2014/main" id="{B91CAF05-7B0C-276B-DD9D-73AD8EAEFBCF}"/>
              </a:ext>
            </a:extLst>
          </p:cNvPr>
          <p:cNvSpPr txBox="1"/>
          <p:nvPr/>
        </p:nvSpPr>
        <p:spPr>
          <a:xfrm>
            <a:off x="454395" y="3969347"/>
            <a:ext cx="1921104" cy="276999"/>
          </a:xfrm>
          <a:prstGeom prst="rect">
            <a:avLst/>
          </a:prstGeom>
          <a:noFill/>
        </p:spPr>
        <p:txBody>
          <a:bodyPr wrap="square" rtlCol="0">
            <a:spAutoFit/>
          </a:bodyPr>
          <a:lstStyle/>
          <a:p>
            <a:r>
              <a:rPr lang="en-US" sz="1200" dirty="0">
                <a:solidFill>
                  <a:schemeClr val="tx1">
                    <a:lumMod val="65000"/>
                    <a:lumOff val="35000"/>
                  </a:schemeClr>
                </a:solidFill>
                <a:latin typeface="Century Gothic" panose="020B0502020202020204" pitchFamily="34" charset="0"/>
              </a:rPr>
              <a:t>Description</a:t>
            </a:r>
          </a:p>
        </p:txBody>
      </p:sp>
      <p:sp>
        <p:nvSpPr>
          <p:cNvPr id="28" name="TextBox 27">
            <a:extLst>
              <a:ext uri="{FF2B5EF4-FFF2-40B4-BE49-F238E27FC236}">
                <a16:creationId xmlns:a16="http://schemas.microsoft.com/office/drawing/2014/main" id="{766571D4-22D1-438A-1D28-4B8CE2AD2113}"/>
              </a:ext>
            </a:extLst>
          </p:cNvPr>
          <p:cNvSpPr txBox="1"/>
          <p:nvPr/>
        </p:nvSpPr>
        <p:spPr>
          <a:xfrm>
            <a:off x="454394" y="2489206"/>
            <a:ext cx="1427303" cy="276999"/>
          </a:xfrm>
          <a:prstGeom prst="rect">
            <a:avLst/>
          </a:prstGeom>
          <a:noFill/>
        </p:spPr>
        <p:txBody>
          <a:bodyPr wrap="square" rtlCol="0">
            <a:spAutoFit/>
          </a:bodyPr>
          <a:lstStyle/>
          <a:p>
            <a:r>
              <a:rPr lang="en-US" sz="1200" dirty="0">
                <a:solidFill>
                  <a:schemeClr val="tx1">
                    <a:lumMod val="65000"/>
                    <a:lumOff val="35000"/>
                  </a:schemeClr>
                </a:solidFill>
                <a:latin typeface="Century Gothic" panose="020B0502020202020204" pitchFamily="34" charset="0"/>
              </a:rPr>
              <a:t>Description</a:t>
            </a:r>
          </a:p>
        </p:txBody>
      </p:sp>
      <p:grpSp>
        <p:nvGrpSpPr>
          <p:cNvPr id="23" name="Group 22">
            <a:extLst>
              <a:ext uri="{FF2B5EF4-FFF2-40B4-BE49-F238E27FC236}">
                <a16:creationId xmlns:a16="http://schemas.microsoft.com/office/drawing/2014/main" id="{153621C3-8E67-581F-6709-C03B9B880C3E}"/>
              </a:ext>
            </a:extLst>
          </p:cNvPr>
          <p:cNvGrpSpPr/>
          <p:nvPr/>
        </p:nvGrpSpPr>
        <p:grpSpPr>
          <a:xfrm>
            <a:off x="252828" y="2033613"/>
            <a:ext cx="283434" cy="4667861"/>
            <a:chOff x="252828" y="2033613"/>
            <a:chExt cx="283434" cy="4667861"/>
          </a:xfrm>
        </p:grpSpPr>
        <p:sp>
          <p:nvSpPr>
            <p:cNvPr id="12" name="Oval 11">
              <a:extLst>
                <a:ext uri="{FF2B5EF4-FFF2-40B4-BE49-F238E27FC236}">
                  <a16:creationId xmlns:a16="http://schemas.microsoft.com/office/drawing/2014/main" id="{7D0BCE1A-940D-872B-B42B-EA9D195DD02A}"/>
                </a:ext>
              </a:extLst>
            </p:cNvPr>
            <p:cNvSpPr/>
            <p:nvPr/>
          </p:nvSpPr>
          <p:spPr>
            <a:xfrm>
              <a:off x="252828" y="6418040"/>
              <a:ext cx="283434" cy="283434"/>
            </a:xfrm>
            <a:prstGeom prst="ellipse">
              <a:avLst/>
            </a:prstGeom>
            <a:solidFill>
              <a:srgbClr val="578EA9"/>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2" name="Straight Connector 21">
              <a:extLst>
                <a:ext uri="{FF2B5EF4-FFF2-40B4-BE49-F238E27FC236}">
                  <a16:creationId xmlns:a16="http://schemas.microsoft.com/office/drawing/2014/main" id="{2FE9713F-29D7-8126-AED6-BE0491FC04FE}"/>
                </a:ext>
              </a:extLst>
            </p:cNvPr>
            <p:cNvCxnSpPr>
              <a:cxnSpLocks/>
            </p:cNvCxnSpPr>
            <p:nvPr/>
          </p:nvCxnSpPr>
          <p:spPr>
            <a:xfrm flipV="1">
              <a:off x="394545" y="2033613"/>
              <a:ext cx="0" cy="4526144"/>
            </a:xfrm>
            <a:prstGeom prst="line">
              <a:avLst/>
            </a:prstGeom>
            <a:ln>
              <a:solidFill>
                <a:srgbClr val="578EA9"/>
              </a:solidFill>
            </a:ln>
          </p:spPr>
          <p:style>
            <a:lnRef idx="2">
              <a:schemeClr val="accent1"/>
            </a:lnRef>
            <a:fillRef idx="0">
              <a:schemeClr val="accent1"/>
            </a:fillRef>
            <a:effectRef idx="1">
              <a:schemeClr val="accent1"/>
            </a:effectRef>
            <a:fontRef idx="minor">
              <a:schemeClr val="tx1"/>
            </a:fontRef>
          </p:style>
        </p:cxnSp>
      </p:grpSp>
      <p:sp>
        <p:nvSpPr>
          <p:cNvPr id="29" name="Oval 28">
            <a:extLst>
              <a:ext uri="{FF2B5EF4-FFF2-40B4-BE49-F238E27FC236}">
                <a16:creationId xmlns:a16="http://schemas.microsoft.com/office/drawing/2014/main" id="{E515FD0A-8889-5F7E-DCC5-013C0ABF603B}"/>
              </a:ext>
            </a:extLst>
          </p:cNvPr>
          <p:cNvSpPr/>
          <p:nvPr/>
        </p:nvSpPr>
        <p:spPr>
          <a:xfrm>
            <a:off x="315912" y="3674837"/>
            <a:ext cx="157266" cy="157266"/>
          </a:xfrm>
          <a:prstGeom prst="ellipse">
            <a:avLst/>
          </a:prstGeom>
          <a:solidFill>
            <a:srgbClr val="578EA9"/>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465F14E4-A625-B11E-34B6-1619AA15B5EA}"/>
              </a:ext>
            </a:extLst>
          </p:cNvPr>
          <p:cNvSpPr txBox="1"/>
          <p:nvPr/>
        </p:nvSpPr>
        <p:spPr>
          <a:xfrm>
            <a:off x="2905949" y="6227396"/>
            <a:ext cx="1096055" cy="369332"/>
          </a:xfrm>
          <a:prstGeom prst="rect">
            <a:avLst/>
          </a:prstGeom>
          <a:noFill/>
        </p:spPr>
        <p:txBody>
          <a:bodyPr wrap="square" rtlCol="0">
            <a:spAutoFit/>
          </a:bodyPr>
          <a:lstStyle/>
          <a:p>
            <a:r>
              <a:rPr lang="en-US" b="1" dirty="0">
                <a:solidFill>
                  <a:srgbClr val="C3BA05"/>
                </a:solidFill>
                <a:latin typeface="Century Gothic" panose="020B0502020202020204" pitchFamily="34" charset="0"/>
              </a:rPr>
              <a:t>Year 2</a:t>
            </a:r>
          </a:p>
        </p:txBody>
      </p:sp>
      <p:sp>
        <p:nvSpPr>
          <p:cNvPr id="38" name="TextBox 37">
            <a:extLst>
              <a:ext uri="{FF2B5EF4-FFF2-40B4-BE49-F238E27FC236}">
                <a16:creationId xmlns:a16="http://schemas.microsoft.com/office/drawing/2014/main" id="{5BAC3DAD-F7FE-6D4B-4CC8-47EFE9980DF6}"/>
              </a:ext>
            </a:extLst>
          </p:cNvPr>
          <p:cNvSpPr txBox="1"/>
          <p:nvPr/>
        </p:nvSpPr>
        <p:spPr>
          <a:xfrm>
            <a:off x="2778421" y="1706195"/>
            <a:ext cx="1853996" cy="276999"/>
          </a:xfrm>
          <a:prstGeom prst="rect">
            <a:avLst/>
          </a:prstGeom>
          <a:noFill/>
        </p:spPr>
        <p:txBody>
          <a:bodyPr wrap="square" rtlCol="0">
            <a:spAutoFit/>
          </a:bodyPr>
          <a:lstStyle/>
          <a:p>
            <a:r>
              <a:rPr lang="en-US" sz="1200" dirty="0">
                <a:solidFill>
                  <a:schemeClr val="tx1">
                    <a:lumMod val="65000"/>
                    <a:lumOff val="35000"/>
                  </a:schemeClr>
                </a:solidFill>
                <a:latin typeface="Century Gothic" panose="020B0502020202020204" pitchFamily="34" charset="0"/>
              </a:rPr>
              <a:t>Description</a:t>
            </a:r>
          </a:p>
        </p:txBody>
      </p:sp>
      <p:sp>
        <p:nvSpPr>
          <p:cNvPr id="39" name="TextBox 38">
            <a:extLst>
              <a:ext uri="{FF2B5EF4-FFF2-40B4-BE49-F238E27FC236}">
                <a16:creationId xmlns:a16="http://schemas.microsoft.com/office/drawing/2014/main" id="{5F991F6C-17CB-587F-4196-941ECCC1794C}"/>
              </a:ext>
            </a:extLst>
          </p:cNvPr>
          <p:cNvSpPr txBox="1"/>
          <p:nvPr/>
        </p:nvSpPr>
        <p:spPr>
          <a:xfrm>
            <a:off x="2778421" y="3667829"/>
            <a:ext cx="1096055" cy="307777"/>
          </a:xfrm>
          <a:prstGeom prst="rect">
            <a:avLst/>
          </a:prstGeom>
          <a:noFill/>
        </p:spPr>
        <p:txBody>
          <a:bodyPr wrap="square" rtlCol="0">
            <a:spAutoFit/>
          </a:bodyPr>
          <a:lstStyle/>
          <a:p>
            <a:r>
              <a:rPr lang="en-US" sz="1400" b="1" dirty="0">
                <a:solidFill>
                  <a:schemeClr val="accent5">
                    <a:lumMod val="75000"/>
                  </a:schemeClr>
                </a:solidFill>
                <a:latin typeface="Century Gothic" panose="020B0502020202020204" pitchFamily="34" charset="0"/>
              </a:rPr>
              <a:t>Owner</a:t>
            </a:r>
          </a:p>
        </p:txBody>
      </p:sp>
      <p:sp>
        <p:nvSpPr>
          <p:cNvPr id="40" name="TextBox 39">
            <a:extLst>
              <a:ext uri="{FF2B5EF4-FFF2-40B4-BE49-F238E27FC236}">
                <a16:creationId xmlns:a16="http://schemas.microsoft.com/office/drawing/2014/main" id="{55D013BA-5EB8-9B7C-681B-3146BB152C8A}"/>
              </a:ext>
            </a:extLst>
          </p:cNvPr>
          <p:cNvSpPr txBox="1"/>
          <p:nvPr/>
        </p:nvSpPr>
        <p:spPr>
          <a:xfrm>
            <a:off x="2778421" y="3964244"/>
            <a:ext cx="1762089" cy="276999"/>
          </a:xfrm>
          <a:prstGeom prst="rect">
            <a:avLst/>
          </a:prstGeom>
          <a:noFill/>
        </p:spPr>
        <p:txBody>
          <a:bodyPr wrap="square" rtlCol="0">
            <a:spAutoFit/>
          </a:bodyPr>
          <a:lstStyle/>
          <a:p>
            <a:r>
              <a:rPr lang="en-US" sz="1200" dirty="0">
                <a:solidFill>
                  <a:schemeClr val="tx1">
                    <a:lumMod val="65000"/>
                    <a:lumOff val="35000"/>
                  </a:schemeClr>
                </a:solidFill>
                <a:latin typeface="Century Gothic" panose="020B0502020202020204" pitchFamily="34" charset="0"/>
              </a:rPr>
              <a:t>Description</a:t>
            </a:r>
          </a:p>
        </p:txBody>
      </p:sp>
      <p:grpSp>
        <p:nvGrpSpPr>
          <p:cNvPr id="41" name="Group 40">
            <a:extLst>
              <a:ext uri="{FF2B5EF4-FFF2-40B4-BE49-F238E27FC236}">
                <a16:creationId xmlns:a16="http://schemas.microsoft.com/office/drawing/2014/main" id="{A41EDBB6-9302-DF02-3D8D-AB8B4FB2E25B}"/>
              </a:ext>
            </a:extLst>
          </p:cNvPr>
          <p:cNvGrpSpPr/>
          <p:nvPr/>
        </p:nvGrpSpPr>
        <p:grpSpPr>
          <a:xfrm>
            <a:off x="2576855" y="1458506"/>
            <a:ext cx="283434" cy="5089494"/>
            <a:chOff x="252828" y="1611980"/>
            <a:chExt cx="283434" cy="5089494"/>
          </a:xfrm>
        </p:grpSpPr>
        <p:grpSp>
          <p:nvGrpSpPr>
            <p:cNvPr id="42" name="Group 41">
              <a:extLst>
                <a:ext uri="{FF2B5EF4-FFF2-40B4-BE49-F238E27FC236}">
                  <a16:creationId xmlns:a16="http://schemas.microsoft.com/office/drawing/2014/main" id="{94BADCF5-A400-A3A9-E299-26E451146788}"/>
                </a:ext>
              </a:extLst>
            </p:cNvPr>
            <p:cNvGrpSpPr/>
            <p:nvPr/>
          </p:nvGrpSpPr>
          <p:grpSpPr>
            <a:xfrm>
              <a:off x="252828" y="1611980"/>
              <a:ext cx="283434" cy="5089494"/>
              <a:chOff x="252828" y="1611980"/>
              <a:chExt cx="283434" cy="5089494"/>
            </a:xfrm>
          </p:grpSpPr>
          <p:sp>
            <p:nvSpPr>
              <p:cNvPr id="45" name="Oval 44">
                <a:extLst>
                  <a:ext uri="{FF2B5EF4-FFF2-40B4-BE49-F238E27FC236}">
                    <a16:creationId xmlns:a16="http://schemas.microsoft.com/office/drawing/2014/main" id="{19427D4F-6507-414F-B86C-254787345F0F}"/>
                  </a:ext>
                </a:extLst>
              </p:cNvPr>
              <p:cNvSpPr/>
              <p:nvPr/>
            </p:nvSpPr>
            <p:spPr>
              <a:xfrm>
                <a:off x="252828" y="6418040"/>
                <a:ext cx="283434" cy="283434"/>
              </a:xfrm>
              <a:prstGeom prst="ellipse">
                <a:avLst/>
              </a:prstGeom>
              <a:solidFill>
                <a:schemeClr val="accent5">
                  <a:lumMod val="75000"/>
                </a:schemeClr>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6" name="Straight Connector 45">
                <a:extLst>
                  <a:ext uri="{FF2B5EF4-FFF2-40B4-BE49-F238E27FC236}">
                    <a16:creationId xmlns:a16="http://schemas.microsoft.com/office/drawing/2014/main" id="{38420DC7-B336-E1EF-3043-60D6489A25F9}"/>
                  </a:ext>
                </a:extLst>
              </p:cNvPr>
              <p:cNvCxnSpPr>
                <a:cxnSpLocks/>
              </p:cNvCxnSpPr>
              <p:nvPr/>
            </p:nvCxnSpPr>
            <p:spPr>
              <a:xfrm flipV="1">
                <a:off x="394545" y="1611980"/>
                <a:ext cx="0" cy="4947777"/>
              </a:xfrm>
              <a:prstGeom prst="line">
                <a:avLst/>
              </a:prstGeom>
              <a:ln>
                <a:solidFill>
                  <a:schemeClr val="accent5">
                    <a:lumMod val="75000"/>
                  </a:schemeClr>
                </a:solidFill>
              </a:ln>
            </p:spPr>
            <p:style>
              <a:lnRef idx="2">
                <a:schemeClr val="accent1"/>
              </a:lnRef>
              <a:fillRef idx="0">
                <a:schemeClr val="accent1"/>
              </a:fillRef>
              <a:effectRef idx="1">
                <a:schemeClr val="accent1"/>
              </a:effectRef>
              <a:fontRef idx="minor">
                <a:schemeClr val="tx1"/>
              </a:fontRef>
            </p:style>
          </p:cxnSp>
        </p:grpSp>
        <p:sp>
          <p:nvSpPr>
            <p:cNvPr id="44" name="Oval 43">
              <a:extLst>
                <a:ext uri="{FF2B5EF4-FFF2-40B4-BE49-F238E27FC236}">
                  <a16:creationId xmlns:a16="http://schemas.microsoft.com/office/drawing/2014/main" id="{F2F3E8B8-8E9F-CDD7-BF16-535B14B4468E}"/>
                </a:ext>
              </a:extLst>
            </p:cNvPr>
            <p:cNvSpPr/>
            <p:nvPr/>
          </p:nvSpPr>
          <p:spPr>
            <a:xfrm>
              <a:off x="302851" y="3828311"/>
              <a:ext cx="157266" cy="157266"/>
            </a:xfrm>
            <a:prstGeom prst="ellipse">
              <a:avLst/>
            </a:prstGeom>
            <a:solidFill>
              <a:schemeClr val="accent5">
                <a:lumMod val="75000"/>
              </a:schemeClr>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7" name="TextBox 46">
            <a:extLst>
              <a:ext uri="{FF2B5EF4-FFF2-40B4-BE49-F238E27FC236}">
                <a16:creationId xmlns:a16="http://schemas.microsoft.com/office/drawing/2014/main" id="{AD9803AD-5DFB-FB32-2E5F-482F14992C29}"/>
              </a:ext>
            </a:extLst>
          </p:cNvPr>
          <p:cNvSpPr txBox="1"/>
          <p:nvPr/>
        </p:nvSpPr>
        <p:spPr>
          <a:xfrm>
            <a:off x="5248741" y="6362756"/>
            <a:ext cx="1096055" cy="369332"/>
          </a:xfrm>
          <a:prstGeom prst="rect">
            <a:avLst/>
          </a:prstGeom>
          <a:noFill/>
        </p:spPr>
        <p:txBody>
          <a:bodyPr wrap="square" rtlCol="0">
            <a:spAutoFit/>
          </a:bodyPr>
          <a:lstStyle/>
          <a:p>
            <a:r>
              <a:rPr lang="en-US" b="1" dirty="0">
                <a:solidFill>
                  <a:srgbClr val="C3BA05"/>
                </a:solidFill>
                <a:latin typeface="Century Gothic" panose="020B0502020202020204" pitchFamily="34" charset="0"/>
              </a:rPr>
              <a:t>Year 3</a:t>
            </a:r>
          </a:p>
        </p:txBody>
      </p:sp>
      <p:sp>
        <p:nvSpPr>
          <p:cNvPr id="50" name="TextBox 49">
            <a:extLst>
              <a:ext uri="{FF2B5EF4-FFF2-40B4-BE49-F238E27FC236}">
                <a16:creationId xmlns:a16="http://schemas.microsoft.com/office/drawing/2014/main" id="{C107BD27-77C3-94AF-5E70-F932EE2FD998}"/>
              </a:ext>
            </a:extLst>
          </p:cNvPr>
          <p:cNvSpPr txBox="1"/>
          <p:nvPr/>
        </p:nvSpPr>
        <p:spPr>
          <a:xfrm>
            <a:off x="5113974" y="3669401"/>
            <a:ext cx="1096055" cy="307777"/>
          </a:xfrm>
          <a:prstGeom prst="rect">
            <a:avLst/>
          </a:prstGeom>
          <a:noFill/>
        </p:spPr>
        <p:txBody>
          <a:bodyPr wrap="square" rtlCol="0">
            <a:spAutoFit/>
          </a:bodyPr>
          <a:lstStyle/>
          <a:p>
            <a:r>
              <a:rPr lang="en-US" sz="1400" b="1" dirty="0">
                <a:solidFill>
                  <a:srgbClr val="578EA9"/>
                </a:solidFill>
                <a:latin typeface="Century Gothic" panose="020B0502020202020204" pitchFamily="34" charset="0"/>
              </a:rPr>
              <a:t>Owner</a:t>
            </a:r>
          </a:p>
        </p:txBody>
      </p:sp>
      <p:sp>
        <p:nvSpPr>
          <p:cNvPr id="51" name="TextBox 50">
            <a:extLst>
              <a:ext uri="{FF2B5EF4-FFF2-40B4-BE49-F238E27FC236}">
                <a16:creationId xmlns:a16="http://schemas.microsoft.com/office/drawing/2014/main" id="{861E2C9A-662F-5BE1-B3A0-6379DD99D92B}"/>
              </a:ext>
            </a:extLst>
          </p:cNvPr>
          <p:cNvSpPr txBox="1"/>
          <p:nvPr/>
        </p:nvSpPr>
        <p:spPr>
          <a:xfrm>
            <a:off x="5113975" y="3965816"/>
            <a:ext cx="1917690" cy="276999"/>
          </a:xfrm>
          <a:prstGeom prst="rect">
            <a:avLst/>
          </a:prstGeom>
          <a:noFill/>
        </p:spPr>
        <p:txBody>
          <a:bodyPr wrap="square" rtlCol="0">
            <a:spAutoFit/>
          </a:bodyPr>
          <a:lstStyle/>
          <a:p>
            <a:r>
              <a:rPr lang="en-US" sz="1200" dirty="0">
                <a:solidFill>
                  <a:schemeClr val="tx1">
                    <a:lumMod val="65000"/>
                    <a:lumOff val="35000"/>
                  </a:schemeClr>
                </a:solidFill>
                <a:latin typeface="Century Gothic" panose="020B0502020202020204" pitchFamily="34" charset="0"/>
              </a:rPr>
              <a:t>Description</a:t>
            </a:r>
          </a:p>
        </p:txBody>
      </p:sp>
      <p:grpSp>
        <p:nvGrpSpPr>
          <p:cNvPr id="52" name="Group 51">
            <a:extLst>
              <a:ext uri="{FF2B5EF4-FFF2-40B4-BE49-F238E27FC236}">
                <a16:creationId xmlns:a16="http://schemas.microsoft.com/office/drawing/2014/main" id="{1DE3768D-C877-0B39-ED71-8C48432D9061}"/>
              </a:ext>
            </a:extLst>
          </p:cNvPr>
          <p:cNvGrpSpPr/>
          <p:nvPr/>
        </p:nvGrpSpPr>
        <p:grpSpPr>
          <a:xfrm>
            <a:off x="4912408" y="2337859"/>
            <a:ext cx="283434" cy="4383225"/>
            <a:chOff x="252828" y="2318249"/>
            <a:chExt cx="283434" cy="4383225"/>
          </a:xfrm>
        </p:grpSpPr>
        <p:grpSp>
          <p:nvGrpSpPr>
            <p:cNvPr id="53" name="Group 52">
              <a:extLst>
                <a:ext uri="{FF2B5EF4-FFF2-40B4-BE49-F238E27FC236}">
                  <a16:creationId xmlns:a16="http://schemas.microsoft.com/office/drawing/2014/main" id="{BBC6C9CD-D03F-4475-6A72-9E7544F222E5}"/>
                </a:ext>
              </a:extLst>
            </p:cNvPr>
            <p:cNvGrpSpPr/>
            <p:nvPr/>
          </p:nvGrpSpPr>
          <p:grpSpPr>
            <a:xfrm>
              <a:off x="252828" y="2318249"/>
              <a:ext cx="283434" cy="4383225"/>
              <a:chOff x="252828" y="2318249"/>
              <a:chExt cx="283434" cy="4383225"/>
            </a:xfrm>
          </p:grpSpPr>
          <p:sp>
            <p:nvSpPr>
              <p:cNvPr id="56" name="Oval 55">
                <a:extLst>
                  <a:ext uri="{FF2B5EF4-FFF2-40B4-BE49-F238E27FC236}">
                    <a16:creationId xmlns:a16="http://schemas.microsoft.com/office/drawing/2014/main" id="{294BDF01-C12C-84B9-93CD-5DE5DD9884A5}"/>
                  </a:ext>
                </a:extLst>
              </p:cNvPr>
              <p:cNvSpPr/>
              <p:nvPr/>
            </p:nvSpPr>
            <p:spPr>
              <a:xfrm>
                <a:off x="252828" y="6418040"/>
                <a:ext cx="283434" cy="283434"/>
              </a:xfrm>
              <a:prstGeom prst="ellipse">
                <a:avLst/>
              </a:prstGeom>
              <a:solidFill>
                <a:srgbClr val="578EA9"/>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7" name="Straight Connector 56">
                <a:extLst>
                  <a:ext uri="{FF2B5EF4-FFF2-40B4-BE49-F238E27FC236}">
                    <a16:creationId xmlns:a16="http://schemas.microsoft.com/office/drawing/2014/main" id="{2EC225BC-B01A-05F8-54EF-2AF780745DD9}"/>
                  </a:ext>
                </a:extLst>
              </p:cNvPr>
              <p:cNvCxnSpPr>
                <a:cxnSpLocks/>
              </p:cNvCxnSpPr>
              <p:nvPr/>
            </p:nvCxnSpPr>
            <p:spPr>
              <a:xfrm flipV="1">
                <a:off x="394545" y="2318249"/>
                <a:ext cx="0" cy="4241508"/>
              </a:xfrm>
              <a:prstGeom prst="line">
                <a:avLst/>
              </a:prstGeom>
              <a:ln>
                <a:solidFill>
                  <a:srgbClr val="578EA9"/>
                </a:solidFill>
              </a:ln>
            </p:spPr>
            <p:style>
              <a:lnRef idx="2">
                <a:schemeClr val="accent1"/>
              </a:lnRef>
              <a:fillRef idx="0">
                <a:schemeClr val="accent1"/>
              </a:fillRef>
              <a:effectRef idx="1">
                <a:schemeClr val="accent1"/>
              </a:effectRef>
              <a:fontRef idx="minor">
                <a:schemeClr val="tx1"/>
              </a:fontRef>
            </p:style>
          </p:cxnSp>
        </p:grpSp>
        <p:sp>
          <p:nvSpPr>
            <p:cNvPr id="55" name="Oval 54">
              <a:extLst>
                <a:ext uri="{FF2B5EF4-FFF2-40B4-BE49-F238E27FC236}">
                  <a16:creationId xmlns:a16="http://schemas.microsoft.com/office/drawing/2014/main" id="{67F883F8-105B-FF5E-C0D0-AD4205CB2C14}"/>
                </a:ext>
              </a:extLst>
            </p:cNvPr>
            <p:cNvSpPr/>
            <p:nvPr/>
          </p:nvSpPr>
          <p:spPr>
            <a:xfrm>
              <a:off x="302796" y="3636932"/>
              <a:ext cx="157266" cy="157266"/>
            </a:xfrm>
            <a:prstGeom prst="ellipse">
              <a:avLst/>
            </a:prstGeom>
            <a:solidFill>
              <a:srgbClr val="578EA9"/>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58" name="TextBox 57">
            <a:extLst>
              <a:ext uri="{FF2B5EF4-FFF2-40B4-BE49-F238E27FC236}">
                <a16:creationId xmlns:a16="http://schemas.microsoft.com/office/drawing/2014/main" id="{8B826524-D925-7ECC-38B5-73A55BCD0A6E}"/>
              </a:ext>
            </a:extLst>
          </p:cNvPr>
          <p:cNvSpPr txBox="1"/>
          <p:nvPr/>
        </p:nvSpPr>
        <p:spPr>
          <a:xfrm>
            <a:off x="7830580" y="6155879"/>
            <a:ext cx="1096055" cy="369332"/>
          </a:xfrm>
          <a:prstGeom prst="rect">
            <a:avLst/>
          </a:prstGeom>
          <a:noFill/>
        </p:spPr>
        <p:txBody>
          <a:bodyPr wrap="square" rtlCol="0">
            <a:spAutoFit/>
          </a:bodyPr>
          <a:lstStyle/>
          <a:p>
            <a:r>
              <a:rPr lang="en-US" b="1" dirty="0">
                <a:solidFill>
                  <a:srgbClr val="C3BA05"/>
                </a:solidFill>
                <a:latin typeface="Century Gothic" panose="020B0502020202020204" pitchFamily="34" charset="0"/>
              </a:rPr>
              <a:t>Year 4</a:t>
            </a:r>
          </a:p>
        </p:txBody>
      </p:sp>
      <p:sp>
        <p:nvSpPr>
          <p:cNvPr id="60" name="TextBox 59">
            <a:extLst>
              <a:ext uri="{FF2B5EF4-FFF2-40B4-BE49-F238E27FC236}">
                <a16:creationId xmlns:a16="http://schemas.microsoft.com/office/drawing/2014/main" id="{B114710D-0EFD-2FAB-6827-4E44AC8A868D}"/>
              </a:ext>
            </a:extLst>
          </p:cNvPr>
          <p:cNvSpPr txBox="1"/>
          <p:nvPr/>
        </p:nvSpPr>
        <p:spPr>
          <a:xfrm>
            <a:off x="7622903" y="1684494"/>
            <a:ext cx="1651184" cy="276999"/>
          </a:xfrm>
          <a:prstGeom prst="rect">
            <a:avLst/>
          </a:prstGeom>
          <a:noFill/>
        </p:spPr>
        <p:txBody>
          <a:bodyPr wrap="square" rtlCol="0">
            <a:spAutoFit/>
          </a:bodyPr>
          <a:lstStyle/>
          <a:p>
            <a:r>
              <a:rPr lang="en-US" sz="1200" dirty="0">
                <a:solidFill>
                  <a:schemeClr val="tx1">
                    <a:lumMod val="65000"/>
                    <a:lumOff val="35000"/>
                  </a:schemeClr>
                </a:solidFill>
                <a:latin typeface="Century Gothic" panose="020B0502020202020204" pitchFamily="34" charset="0"/>
              </a:rPr>
              <a:t>Description</a:t>
            </a:r>
          </a:p>
        </p:txBody>
      </p:sp>
      <p:sp>
        <p:nvSpPr>
          <p:cNvPr id="61" name="TextBox 60">
            <a:extLst>
              <a:ext uri="{FF2B5EF4-FFF2-40B4-BE49-F238E27FC236}">
                <a16:creationId xmlns:a16="http://schemas.microsoft.com/office/drawing/2014/main" id="{BCF50346-A4A8-1F47-DFF2-18DE1A001FF4}"/>
              </a:ext>
            </a:extLst>
          </p:cNvPr>
          <p:cNvSpPr txBox="1"/>
          <p:nvPr/>
        </p:nvSpPr>
        <p:spPr>
          <a:xfrm>
            <a:off x="7695813" y="3674529"/>
            <a:ext cx="1096055" cy="307777"/>
          </a:xfrm>
          <a:prstGeom prst="rect">
            <a:avLst/>
          </a:prstGeom>
          <a:noFill/>
        </p:spPr>
        <p:txBody>
          <a:bodyPr wrap="square" rtlCol="0">
            <a:spAutoFit/>
          </a:bodyPr>
          <a:lstStyle/>
          <a:p>
            <a:r>
              <a:rPr lang="en-US" sz="1400" b="1" dirty="0">
                <a:solidFill>
                  <a:schemeClr val="accent5">
                    <a:lumMod val="75000"/>
                  </a:schemeClr>
                </a:solidFill>
                <a:latin typeface="Century Gothic" panose="020B0502020202020204" pitchFamily="34" charset="0"/>
              </a:rPr>
              <a:t>Owner</a:t>
            </a:r>
          </a:p>
        </p:txBody>
      </p:sp>
      <p:sp>
        <p:nvSpPr>
          <p:cNvPr id="62" name="TextBox 61">
            <a:extLst>
              <a:ext uri="{FF2B5EF4-FFF2-40B4-BE49-F238E27FC236}">
                <a16:creationId xmlns:a16="http://schemas.microsoft.com/office/drawing/2014/main" id="{893AFBC7-765C-BD67-8263-FD65A90D781E}"/>
              </a:ext>
            </a:extLst>
          </p:cNvPr>
          <p:cNvSpPr txBox="1"/>
          <p:nvPr/>
        </p:nvSpPr>
        <p:spPr>
          <a:xfrm>
            <a:off x="7695814" y="3970944"/>
            <a:ext cx="1651184" cy="276999"/>
          </a:xfrm>
          <a:prstGeom prst="rect">
            <a:avLst/>
          </a:prstGeom>
          <a:noFill/>
        </p:spPr>
        <p:txBody>
          <a:bodyPr wrap="square" rtlCol="0">
            <a:spAutoFit/>
          </a:bodyPr>
          <a:lstStyle/>
          <a:p>
            <a:r>
              <a:rPr lang="en-US" sz="1200" dirty="0">
                <a:solidFill>
                  <a:schemeClr val="tx1">
                    <a:lumMod val="65000"/>
                    <a:lumOff val="35000"/>
                  </a:schemeClr>
                </a:solidFill>
                <a:latin typeface="Century Gothic" panose="020B0502020202020204" pitchFamily="34" charset="0"/>
              </a:rPr>
              <a:t>Description</a:t>
            </a:r>
          </a:p>
        </p:txBody>
      </p:sp>
      <p:grpSp>
        <p:nvGrpSpPr>
          <p:cNvPr id="63" name="Group 62">
            <a:extLst>
              <a:ext uri="{FF2B5EF4-FFF2-40B4-BE49-F238E27FC236}">
                <a16:creationId xmlns:a16="http://schemas.microsoft.com/office/drawing/2014/main" id="{6DF1713D-9494-EFEE-C253-A00F540F3AA5}"/>
              </a:ext>
            </a:extLst>
          </p:cNvPr>
          <p:cNvGrpSpPr/>
          <p:nvPr/>
        </p:nvGrpSpPr>
        <p:grpSpPr>
          <a:xfrm>
            <a:off x="7494247" y="1458506"/>
            <a:ext cx="283434" cy="5055701"/>
            <a:chOff x="252828" y="1645773"/>
            <a:chExt cx="283434" cy="5055701"/>
          </a:xfrm>
        </p:grpSpPr>
        <p:grpSp>
          <p:nvGrpSpPr>
            <p:cNvPr id="64" name="Group 63">
              <a:extLst>
                <a:ext uri="{FF2B5EF4-FFF2-40B4-BE49-F238E27FC236}">
                  <a16:creationId xmlns:a16="http://schemas.microsoft.com/office/drawing/2014/main" id="{023B3E65-3D7F-A5C4-C402-D6260891BD1B}"/>
                </a:ext>
              </a:extLst>
            </p:cNvPr>
            <p:cNvGrpSpPr/>
            <p:nvPr/>
          </p:nvGrpSpPr>
          <p:grpSpPr>
            <a:xfrm>
              <a:off x="252828" y="1645773"/>
              <a:ext cx="283434" cy="5055701"/>
              <a:chOff x="252828" y="1645773"/>
              <a:chExt cx="283434" cy="5055701"/>
            </a:xfrm>
          </p:grpSpPr>
          <p:sp>
            <p:nvSpPr>
              <p:cNvPr id="67" name="Oval 66">
                <a:extLst>
                  <a:ext uri="{FF2B5EF4-FFF2-40B4-BE49-F238E27FC236}">
                    <a16:creationId xmlns:a16="http://schemas.microsoft.com/office/drawing/2014/main" id="{6D58208A-A213-7DEA-7888-D3B70FE30A48}"/>
                  </a:ext>
                </a:extLst>
              </p:cNvPr>
              <p:cNvSpPr/>
              <p:nvPr/>
            </p:nvSpPr>
            <p:spPr>
              <a:xfrm>
                <a:off x="252828" y="6418040"/>
                <a:ext cx="283434" cy="283434"/>
              </a:xfrm>
              <a:prstGeom prst="ellipse">
                <a:avLst/>
              </a:prstGeom>
              <a:solidFill>
                <a:schemeClr val="accent5">
                  <a:lumMod val="75000"/>
                </a:schemeClr>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8" name="Straight Connector 67">
                <a:extLst>
                  <a:ext uri="{FF2B5EF4-FFF2-40B4-BE49-F238E27FC236}">
                    <a16:creationId xmlns:a16="http://schemas.microsoft.com/office/drawing/2014/main" id="{31AF45B4-202B-B16C-A791-F4EFE42F3FF8}"/>
                  </a:ext>
                </a:extLst>
              </p:cNvPr>
              <p:cNvCxnSpPr>
                <a:cxnSpLocks/>
              </p:cNvCxnSpPr>
              <p:nvPr/>
            </p:nvCxnSpPr>
            <p:spPr>
              <a:xfrm flipV="1">
                <a:off x="394545" y="1645773"/>
                <a:ext cx="0" cy="4913984"/>
              </a:xfrm>
              <a:prstGeom prst="line">
                <a:avLst/>
              </a:prstGeom>
              <a:ln>
                <a:solidFill>
                  <a:schemeClr val="accent5">
                    <a:lumMod val="75000"/>
                  </a:schemeClr>
                </a:solidFill>
              </a:ln>
            </p:spPr>
            <p:style>
              <a:lnRef idx="2">
                <a:schemeClr val="accent1"/>
              </a:lnRef>
              <a:fillRef idx="0">
                <a:schemeClr val="accent1"/>
              </a:fillRef>
              <a:effectRef idx="1">
                <a:schemeClr val="accent1"/>
              </a:effectRef>
              <a:fontRef idx="minor">
                <a:schemeClr val="tx1"/>
              </a:fontRef>
            </p:style>
          </p:cxnSp>
        </p:grpSp>
        <p:sp>
          <p:nvSpPr>
            <p:cNvPr id="66" name="Oval 65">
              <a:extLst>
                <a:ext uri="{FF2B5EF4-FFF2-40B4-BE49-F238E27FC236}">
                  <a16:creationId xmlns:a16="http://schemas.microsoft.com/office/drawing/2014/main" id="{F6635D7A-A9F6-2D33-29EC-9E1BF1BBB63B}"/>
                </a:ext>
              </a:extLst>
            </p:cNvPr>
            <p:cNvSpPr/>
            <p:nvPr/>
          </p:nvSpPr>
          <p:spPr>
            <a:xfrm>
              <a:off x="302851" y="3862220"/>
              <a:ext cx="157266" cy="157266"/>
            </a:xfrm>
            <a:prstGeom prst="ellipse">
              <a:avLst/>
            </a:prstGeom>
            <a:solidFill>
              <a:schemeClr val="accent5">
                <a:lumMod val="75000"/>
              </a:schemeClr>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9" name="TextBox 68">
            <a:extLst>
              <a:ext uri="{FF2B5EF4-FFF2-40B4-BE49-F238E27FC236}">
                <a16:creationId xmlns:a16="http://schemas.microsoft.com/office/drawing/2014/main" id="{6B508E31-9650-0322-0E57-94125D7B53D1}"/>
              </a:ext>
            </a:extLst>
          </p:cNvPr>
          <p:cNvSpPr txBox="1"/>
          <p:nvPr/>
        </p:nvSpPr>
        <p:spPr>
          <a:xfrm>
            <a:off x="10054006" y="6336520"/>
            <a:ext cx="1096055" cy="369332"/>
          </a:xfrm>
          <a:prstGeom prst="rect">
            <a:avLst/>
          </a:prstGeom>
          <a:noFill/>
        </p:spPr>
        <p:txBody>
          <a:bodyPr wrap="square" rtlCol="0">
            <a:spAutoFit/>
          </a:bodyPr>
          <a:lstStyle/>
          <a:p>
            <a:r>
              <a:rPr lang="en-US" b="1" dirty="0">
                <a:solidFill>
                  <a:srgbClr val="C3BA05"/>
                </a:solidFill>
                <a:latin typeface="Century Gothic" panose="020B0502020202020204" pitchFamily="34" charset="0"/>
              </a:rPr>
              <a:t>Year 5</a:t>
            </a:r>
          </a:p>
        </p:txBody>
      </p:sp>
      <p:sp>
        <p:nvSpPr>
          <p:cNvPr id="71" name="TextBox 70">
            <a:extLst>
              <a:ext uri="{FF2B5EF4-FFF2-40B4-BE49-F238E27FC236}">
                <a16:creationId xmlns:a16="http://schemas.microsoft.com/office/drawing/2014/main" id="{DC1D7A57-8F7E-E8F0-0D2A-C6F34A3CA085}"/>
              </a:ext>
            </a:extLst>
          </p:cNvPr>
          <p:cNvSpPr txBox="1"/>
          <p:nvPr/>
        </p:nvSpPr>
        <p:spPr>
          <a:xfrm>
            <a:off x="9919240" y="2474053"/>
            <a:ext cx="2171456" cy="276999"/>
          </a:xfrm>
          <a:prstGeom prst="rect">
            <a:avLst/>
          </a:prstGeom>
          <a:noFill/>
        </p:spPr>
        <p:txBody>
          <a:bodyPr wrap="square" rtlCol="0">
            <a:spAutoFit/>
          </a:bodyPr>
          <a:lstStyle/>
          <a:p>
            <a:r>
              <a:rPr lang="en-US" sz="1200" dirty="0">
                <a:solidFill>
                  <a:schemeClr val="tx1">
                    <a:lumMod val="65000"/>
                    <a:lumOff val="35000"/>
                  </a:schemeClr>
                </a:solidFill>
                <a:latin typeface="Century Gothic" panose="020B0502020202020204" pitchFamily="34" charset="0"/>
              </a:rPr>
              <a:t>Description</a:t>
            </a:r>
          </a:p>
        </p:txBody>
      </p:sp>
      <p:sp>
        <p:nvSpPr>
          <p:cNvPr id="72" name="TextBox 71">
            <a:extLst>
              <a:ext uri="{FF2B5EF4-FFF2-40B4-BE49-F238E27FC236}">
                <a16:creationId xmlns:a16="http://schemas.microsoft.com/office/drawing/2014/main" id="{3A7BB35E-112B-09E6-3EBC-841C25CC4D5E}"/>
              </a:ext>
            </a:extLst>
          </p:cNvPr>
          <p:cNvSpPr txBox="1"/>
          <p:nvPr/>
        </p:nvSpPr>
        <p:spPr>
          <a:xfrm>
            <a:off x="9919239" y="3674529"/>
            <a:ext cx="1096055" cy="307777"/>
          </a:xfrm>
          <a:prstGeom prst="rect">
            <a:avLst/>
          </a:prstGeom>
          <a:noFill/>
        </p:spPr>
        <p:txBody>
          <a:bodyPr wrap="square" rtlCol="0">
            <a:spAutoFit/>
          </a:bodyPr>
          <a:lstStyle/>
          <a:p>
            <a:r>
              <a:rPr lang="en-US" sz="1400" b="1" dirty="0">
                <a:solidFill>
                  <a:srgbClr val="578EA9"/>
                </a:solidFill>
                <a:latin typeface="Century Gothic" panose="020B0502020202020204" pitchFamily="34" charset="0"/>
              </a:rPr>
              <a:t>Owner</a:t>
            </a:r>
          </a:p>
        </p:txBody>
      </p:sp>
      <p:sp>
        <p:nvSpPr>
          <p:cNvPr id="73" name="TextBox 72">
            <a:extLst>
              <a:ext uri="{FF2B5EF4-FFF2-40B4-BE49-F238E27FC236}">
                <a16:creationId xmlns:a16="http://schemas.microsoft.com/office/drawing/2014/main" id="{3FCCAA86-B542-AA43-FC76-BA6C570C8302}"/>
              </a:ext>
            </a:extLst>
          </p:cNvPr>
          <p:cNvSpPr txBox="1"/>
          <p:nvPr/>
        </p:nvSpPr>
        <p:spPr>
          <a:xfrm>
            <a:off x="9919240" y="3970944"/>
            <a:ext cx="2171456" cy="276999"/>
          </a:xfrm>
          <a:prstGeom prst="rect">
            <a:avLst/>
          </a:prstGeom>
          <a:noFill/>
        </p:spPr>
        <p:txBody>
          <a:bodyPr wrap="square" rtlCol="0">
            <a:spAutoFit/>
          </a:bodyPr>
          <a:lstStyle/>
          <a:p>
            <a:r>
              <a:rPr lang="en-US" sz="1200" dirty="0">
                <a:solidFill>
                  <a:schemeClr val="tx1">
                    <a:lumMod val="65000"/>
                    <a:lumOff val="35000"/>
                  </a:schemeClr>
                </a:solidFill>
                <a:latin typeface="Century Gothic" panose="020B0502020202020204" pitchFamily="34" charset="0"/>
              </a:rPr>
              <a:t>Description</a:t>
            </a:r>
          </a:p>
        </p:txBody>
      </p:sp>
      <p:grpSp>
        <p:nvGrpSpPr>
          <p:cNvPr id="74" name="Group 73">
            <a:extLst>
              <a:ext uri="{FF2B5EF4-FFF2-40B4-BE49-F238E27FC236}">
                <a16:creationId xmlns:a16="http://schemas.microsoft.com/office/drawing/2014/main" id="{B486B83B-409D-B4EB-4756-41FFDF1B8A2D}"/>
              </a:ext>
            </a:extLst>
          </p:cNvPr>
          <p:cNvGrpSpPr/>
          <p:nvPr/>
        </p:nvGrpSpPr>
        <p:grpSpPr>
          <a:xfrm>
            <a:off x="9717673" y="2337859"/>
            <a:ext cx="283434" cy="4356989"/>
            <a:chOff x="252828" y="2344485"/>
            <a:chExt cx="283434" cy="4356989"/>
          </a:xfrm>
        </p:grpSpPr>
        <p:grpSp>
          <p:nvGrpSpPr>
            <p:cNvPr id="75" name="Group 74">
              <a:extLst>
                <a:ext uri="{FF2B5EF4-FFF2-40B4-BE49-F238E27FC236}">
                  <a16:creationId xmlns:a16="http://schemas.microsoft.com/office/drawing/2014/main" id="{12F4328E-2611-8FE6-D8D1-D6AFE5BB29BA}"/>
                </a:ext>
              </a:extLst>
            </p:cNvPr>
            <p:cNvGrpSpPr/>
            <p:nvPr/>
          </p:nvGrpSpPr>
          <p:grpSpPr>
            <a:xfrm>
              <a:off x="252828" y="2344485"/>
              <a:ext cx="283434" cy="4356989"/>
              <a:chOff x="252828" y="2344485"/>
              <a:chExt cx="283434" cy="4356989"/>
            </a:xfrm>
          </p:grpSpPr>
          <p:sp>
            <p:nvSpPr>
              <p:cNvPr id="78" name="Oval 77">
                <a:extLst>
                  <a:ext uri="{FF2B5EF4-FFF2-40B4-BE49-F238E27FC236}">
                    <a16:creationId xmlns:a16="http://schemas.microsoft.com/office/drawing/2014/main" id="{0A7E8FE4-961B-1304-9A7F-A856CEC8030A}"/>
                  </a:ext>
                </a:extLst>
              </p:cNvPr>
              <p:cNvSpPr/>
              <p:nvPr/>
            </p:nvSpPr>
            <p:spPr>
              <a:xfrm>
                <a:off x="252828" y="6418040"/>
                <a:ext cx="283434" cy="283434"/>
              </a:xfrm>
              <a:prstGeom prst="ellipse">
                <a:avLst/>
              </a:prstGeom>
              <a:solidFill>
                <a:srgbClr val="578EA9"/>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9" name="Straight Connector 78">
                <a:extLst>
                  <a:ext uri="{FF2B5EF4-FFF2-40B4-BE49-F238E27FC236}">
                    <a16:creationId xmlns:a16="http://schemas.microsoft.com/office/drawing/2014/main" id="{4E1BBCDF-37CA-8FE9-0700-A7FD8E7F1FF7}"/>
                  </a:ext>
                </a:extLst>
              </p:cNvPr>
              <p:cNvCxnSpPr>
                <a:cxnSpLocks/>
              </p:cNvCxnSpPr>
              <p:nvPr/>
            </p:nvCxnSpPr>
            <p:spPr>
              <a:xfrm flipV="1">
                <a:off x="394545" y="2344485"/>
                <a:ext cx="0" cy="4215272"/>
              </a:xfrm>
              <a:prstGeom prst="line">
                <a:avLst/>
              </a:prstGeom>
              <a:ln>
                <a:solidFill>
                  <a:srgbClr val="578EA9"/>
                </a:solidFill>
              </a:ln>
            </p:spPr>
            <p:style>
              <a:lnRef idx="2">
                <a:schemeClr val="accent1"/>
              </a:lnRef>
              <a:fillRef idx="0">
                <a:schemeClr val="accent1"/>
              </a:fillRef>
              <a:effectRef idx="1">
                <a:schemeClr val="accent1"/>
              </a:effectRef>
              <a:fontRef idx="minor">
                <a:schemeClr val="tx1"/>
              </a:fontRef>
            </p:style>
          </p:cxnSp>
        </p:grpSp>
        <p:sp>
          <p:nvSpPr>
            <p:cNvPr id="77" name="Oval 76">
              <a:extLst>
                <a:ext uri="{FF2B5EF4-FFF2-40B4-BE49-F238E27FC236}">
                  <a16:creationId xmlns:a16="http://schemas.microsoft.com/office/drawing/2014/main" id="{820B36A3-2E48-73EE-957F-84C8E50CEFB7}"/>
                </a:ext>
              </a:extLst>
            </p:cNvPr>
            <p:cNvSpPr/>
            <p:nvPr/>
          </p:nvSpPr>
          <p:spPr>
            <a:xfrm>
              <a:off x="302851" y="3681463"/>
              <a:ext cx="157266" cy="157266"/>
            </a:xfrm>
            <a:prstGeom prst="ellipse">
              <a:avLst/>
            </a:prstGeom>
            <a:solidFill>
              <a:srgbClr val="578EA9"/>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8" name="Arrow: Pentagon 7">
            <a:extLst>
              <a:ext uri="{FF2B5EF4-FFF2-40B4-BE49-F238E27FC236}">
                <a16:creationId xmlns:a16="http://schemas.microsoft.com/office/drawing/2014/main" id="{C77375B0-B38B-543B-9750-D5F262264ED0}"/>
              </a:ext>
            </a:extLst>
          </p:cNvPr>
          <p:cNvSpPr/>
          <p:nvPr/>
        </p:nvSpPr>
        <p:spPr>
          <a:xfrm>
            <a:off x="2626731" y="1256101"/>
            <a:ext cx="1578848" cy="321830"/>
          </a:xfrm>
          <a:prstGeom prst="homePlate">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E62D0F5F-D4F4-4139-3B7C-FAAF78C7BDE0}"/>
              </a:ext>
            </a:extLst>
          </p:cNvPr>
          <p:cNvSpPr txBox="1"/>
          <p:nvPr/>
        </p:nvSpPr>
        <p:spPr>
          <a:xfrm>
            <a:off x="2646104" y="1256101"/>
            <a:ext cx="1096055" cy="307777"/>
          </a:xfrm>
          <a:prstGeom prst="rect">
            <a:avLst/>
          </a:prstGeom>
          <a:noFill/>
        </p:spPr>
        <p:txBody>
          <a:bodyPr wrap="square" rtlCol="0">
            <a:spAutoFit/>
          </a:bodyPr>
          <a:lstStyle/>
          <a:p>
            <a:r>
              <a:rPr lang="en-US" sz="1400" b="1" dirty="0">
                <a:solidFill>
                  <a:schemeClr val="bg1"/>
                </a:solidFill>
                <a:latin typeface="Century Gothic" panose="020B0502020202020204" pitchFamily="34" charset="0"/>
              </a:rPr>
              <a:t>Milestone</a:t>
            </a:r>
          </a:p>
        </p:txBody>
      </p:sp>
      <p:sp>
        <p:nvSpPr>
          <p:cNvPr id="13" name="Arrow: Pentagon 12">
            <a:extLst>
              <a:ext uri="{FF2B5EF4-FFF2-40B4-BE49-F238E27FC236}">
                <a16:creationId xmlns:a16="http://schemas.microsoft.com/office/drawing/2014/main" id="{38DE0E1B-388D-3A48-9613-30E38058DCFF}"/>
              </a:ext>
            </a:extLst>
          </p:cNvPr>
          <p:cNvSpPr/>
          <p:nvPr/>
        </p:nvSpPr>
        <p:spPr>
          <a:xfrm>
            <a:off x="4912408" y="2030082"/>
            <a:ext cx="1578848" cy="321830"/>
          </a:xfrm>
          <a:prstGeom prst="homePlate">
            <a:avLst/>
          </a:prstGeom>
          <a:solidFill>
            <a:srgbClr val="578E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288E93F0-0D39-4597-3C1D-89B101451A1A}"/>
              </a:ext>
            </a:extLst>
          </p:cNvPr>
          <p:cNvSpPr txBox="1"/>
          <p:nvPr/>
        </p:nvSpPr>
        <p:spPr>
          <a:xfrm>
            <a:off x="4931781" y="2030082"/>
            <a:ext cx="1096055" cy="307777"/>
          </a:xfrm>
          <a:prstGeom prst="rect">
            <a:avLst/>
          </a:prstGeom>
          <a:noFill/>
        </p:spPr>
        <p:txBody>
          <a:bodyPr wrap="square" rtlCol="0">
            <a:spAutoFit/>
          </a:bodyPr>
          <a:lstStyle/>
          <a:p>
            <a:r>
              <a:rPr lang="en-US" sz="1400" b="1" dirty="0">
                <a:solidFill>
                  <a:schemeClr val="bg1"/>
                </a:solidFill>
                <a:latin typeface="Century Gothic" panose="020B0502020202020204" pitchFamily="34" charset="0"/>
              </a:rPr>
              <a:t>Milestone</a:t>
            </a:r>
          </a:p>
        </p:txBody>
      </p:sp>
      <p:sp>
        <p:nvSpPr>
          <p:cNvPr id="15" name="Arrow: Pentagon 14">
            <a:extLst>
              <a:ext uri="{FF2B5EF4-FFF2-40B4-BE49-F238E27FC236}">
                <a16:creationId xmlns:a16="http://schemas.microsoft.com/office/drawing/2014/main" id="{39CB6CBC-0924-2ACB-6349-6743F94DDC3A}"/>
              </a:ext>
            </a:extLst>
          </p:cNvPr>
          <p:cNvSpPr/>
          <p:nvPr/>
        </p:nvSpPr>
        <p:spPr>
          <a:xfrm>
            <a:off x="9767696" y="2034624"/>
            <a:ext cx="1578848" cy="321830"/>
          </a:xfrm>
          <a:prstGeom prst="homePlate">
            <a:avLst/>
          </a:prstGeom>
          <a:solidFill>
            <a:srgbClr val="578E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E5FB91A9-CC32-32FA-2868-232ADEEF53DA}"/>
              </a:ext>
            </a:extLst>
          </p:cNvPr>
          <p:cNvSpPr txBox="1"/>
          <p:nvPr/>
        </p:nvSpPr>
        <p:spPr>
          <a:xfrm>
            <a:off x="9787069" y="2034624"/>
            <a:ext cx="1096055" cy="307777"/>
          </a:xfrm>
          <a:prstGeom prst="rect">
            <a:avLst/>
          </a:prstGeom>
          <a:noFill/>
        </p:spPr>
        <p:txBody>
          <a:bodyPr wrap="square" rtlCol="0">
            <a:spAutoFit/>
          </a:bodyPr>
          <a:lstStyle/>
          <a:p>
            <a:r>
              <a:rPr lang="en-US" sz="1400" b="1" dirty="0">
                <a:solidFill>
                  <a:schemeClr val="bg1"/>
                </a:solidFill>
                <a:latin typeface="Century Gothic" panose="020B0502020202020204" pitchFamily="34" charset="0"/>
              </a:rPr>
              <a:t>Milestone</a:t>
            </a:r>
          </a:p>
        </p:txBody>
      </p:sp>
      <p:sp>
        <p:nvSpPr>
          <p:cNvPr id="17" name="Arrow: Pentagon 16">
            <a:extLst>
              <a:ext uri="{FF2B5EF4-FFF2-40B4-BE49-F238E27FC236}">
                <a16:creationId xmlns:a16="http://schemas.microsoft.com/office/drawing/2014/main" id="{62BC481B-306A-D9F3-722E-C3A7BF6CB07B}"/>
              </a:ext>
            </a:extLst>
          </p:cNvPr>
          <p:cNvSpPr/>
          <p:nvPr/>
        </p:nvSpPr>
        <p:spPr>
          <a:xfrm>
            <a:off x="7544270" y="1256498"/>
            <a:ext cx="1578848" cy="321830"/>
          </a:xfrm>
          <a:prstGeom prst="homePlate">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C942B73B-3531-2CC4-79F0-9F959E77C557}"/>
              </a:ext>
            </a:extLst>
          </p:cNvPr>
          <p:cNvSpPr txBox="1"/>
          <p:nvPr/>
        </p:nvSpPr>
        <p:spPr>
          <a:xfrm>
            <a:off x="7563643" y="1256498"/>
            <a:ext cx="1096055" cy="307777"/>
          </a:xfrm>
          <a:prstGeom prst="rect">
            <a:avLst/>
          </a:prstGeom>
          <a:noFill/>
        </p:spPr>
        <p:txBody>
          <a:bodyPr wrap="square" rtlCol="0">
            <a:spAutoFit/>
          </a:bodyPr>
          <a:lstStyle/>
          <a:p>
            <a:r>
              <a:rPr lang="en-US" sz="1400" b="1" dirty="0">
                <a:solidFill>
                  <a:schemeClr val="bg1"/>
                </a:solidFill>
                <a:latin typeface="Century Gothic" panose="020B0502020202020204" pitchFamily="34" charset="0"/>
              </a:rPr>
              <a:t>Milestone</a:t>
            </a:r>
          </a:p>
        </p:txBody>
      </p:sp>
      <p:sp>
        <p:nvSpPr>
          <p:cNvPr id="82" name="TextBox 81">
            <a:extLst>
              <a:ext uri="{FF2B5EF4-FFF2-40B4-BE49-F238E27FC236}">
                <a16:creationId xmlns:a16="http://schemas.microsoft.com/office/drawing/2014/main" id="{14A1AC2D-A7D2-B621-F691-C9E1ACCDBAC3}"/>
              </a:ext>
            </a:extLst>
          </p:cNvPr>
          <p:cNvSpPr txBox="1"/>
          <p:nvPr/>
        </p:nvSpPr>
        <p:spPr>
          <a:xfrm>
            <a:off x="5080110" y="2490085"/>
            <a:ext cx="2171456" cy="276999"/>
          </a:xfrm>
          <a:prstGeom prst="rect">
            <a:avLst/>
          </a:prstGeom>
          <a:noFill/>
        </p:spPr>
        <p:txBody>
          <a:bodyPr wrap="square" rtlCol="0">
            <a:spAutoFit/>
          </a:bodyPr>
          <a:lstStyle/>
          <a:p>
            <a:r>
              <a:rPr lang="en-US" sz="1200" dirty="0">
                <a:solidFill>
                  <a:schemeClr val="tx1">
                    <a:lumMod val="65000"/>
                    <a:lumOff val="35000"/>
                  </a:schemeClr>
                </a:solidFill>
                <a:latin typeface="Century Gothic" panose="020B0502020202020204" pitchFamily="34" charset="0"/>
              </a:rPr>
              <a:t>Description</a:t>
            </a:r>
          </a:p>
        </p:txBody>
      </p:sp>
      <p:pic>
        <p:nvPicPr>
          <p:cNvPr id="85" name="Graphic 84" descr="Users with solid fill">
            <a:extLst>
              <a:ext uri="{FF2B5EF4-FFF2-40B4-BE49-F238E27FC236}">
                <a16:creationId xmlns:a16="http://schemas.microsoft.com/office/drawing/2014/main" id="{382F9768-4F76-ABAC-C54F-563B6656849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87651" y="3326346"/>
            <a:ext cx="457200" cy="457200"/>
          </a:xfrm>
          <a:prstGeom prst="rect">
            <a:avLst/>
          </a:prstGeom>
        </p:spPr>
      </p:pic>
      <p:pic>
        <p:nvPicPr>
          <p:cNvPr id="86" name="Graphic 85" descr="Users with solid fill">
            <a:extLst>
              <a:ext uri="{FF2B5EF4-FFF2-40B4-BE49-F238E27FC236}">
                <a16:creationId xmlns:a16="http://schemas.microsoft.com/office/drawing/2014/main" id="{8CEE6CE9-6AFA-BAD7-94E7-6E0D4B90C5B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894841" y="3328363"/>
            <a:ext cx="457200" cy="457200"/>
          </a:xfrm>
          <a:prstGeom prst="rect">
            <a:avLst/>
          </a:prstGeom>
        </p:spPr>
      </p:pic>
      <p:pic>
        <p:nvPicPr>
          <p:cNvPr id="87" name="Graphic 86" descr="Users with solid fill">
            <a:extLst>
              <a:ext uri="{FF2B5EF4-FFF2-40B4-BE49-F238E27FC236}">
                <a16:creationId xmlns:a16="http://schemas.microsoft.com/office/drawing/2014/main" id="{AF67725E-6536-6299-1636-A47A22B4D66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259162" y="3352974"/>
            <a:ext cx="457200" cy="457200"/>
          </a:xfrm>
          <a:prstGeom prst="rect">
            <a:avLst/>
          </a:prstGeom>
        </p:spPr>
      </p:pic>
      <p:pic>
        <p:nvPicPr>
          <p:cNvPr id="88" name="Graphic 87" descr="Users with solid fill">
            <a:extLst>
              <a:ext uri="{FF2B5EF4-FFF2-40B4-BE49-F238E27FC236}">
                <a16:creationId xmlns:a16="http://schemas.microsoft.com/office/drawing/2014/main" id="{D944B32A-3672-81D1-C12C-28A8F6A4B09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823343" y="3352974"/>
            <a:ext cx="457200" cy="457200"/>
          </a:xfrm>
          <a:prstGeom prst="rect">
            <a:avLst/>
          </a:prstGeom>
        </p:spPr>
      </p:pic>
      <p:pic>
        <p:nvPicPr>
          <p:cNvPr id="89" name="Graphic 88" descr="Users with solid fill">
            <a:extLst>
              <a:ext uri="{FF2B5EF4-FFF2-40B4-BE49-F238E27FC236}">
                <a16:creationId xmlns:a16="http://schemas.microsoft.com/office/drawing/2014/main" id="{DCDCC4FE-32D7-A84E-2332-3102324076F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066679" y="3353673"/>
            <a:ext cx="457200" cy="457200"/>
          </a:xfrm>
          <a:prstGeom prst="rect">
            <a:avLst/>
          </a:prstGeom>
        </p:spPr>
      </p:pic>
    </p:spTree>
    <p:extLst>
      <p:ext uri="{BB962C8B-B14F-4D97-AF65-F5344CB8AC3E}">
        <p14:creationId xmlns:p14="http://schemas.microsoft.com/office/powerpoint/2010/main" val="4729280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7F6360-47ED-5374-53C9-93596E66BA92}"/>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EF13D07A-F490-DDAD-DE2D-1E46FDD2E66E}"/>
              </a:ext>
            </a:extLst>
          </p:cNvPr>
          <p:cNvSpPr/>
          <p:nvPr/>
        </p:nvSpPr>
        <p:spPr>
          <a:xfrm>
            <a:off x="0" y="0"/>
            <a:ext cx="12190166" cy="800420"/>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a:extLst>
              <a:ext uri="{FF2B5EF4-FFF2-40B4-BE49-F238E27FC236}">
                <a16:creationId xmlns:a16="http://schemas.microsoft.com/office/drawing/2014/main" id="{5C5E96A2-9BCA-6F47-49F5-195AE3A2A0CD}"/>
              </a:ext>
            </a:extLst>
          </p:cNvPr>
          <p:cNvSpPr txBox="1"/>
          <p:nvPr/>
        </p:nvSpPr>
        <p:spPr>
          <a:xfrm>
            <a:off x="202691" y="125912"/>
            <a:ext cx="7384507" cy="523220"/>
          </a:xfrm>
          <a:prstGeom prst="rect">
            <a:avLst/>
          </a:prstGeom>
          <a:noFill/>
        </p:spPr>
        <p:txBody>
          <a:bodyPr wrap="square" rtlCol="0">
            <a:spAutoFit/>
          </a:bodyPr>
          <a:lstStyle/>
          <a:p>
            <a:r>
              <a:rPr lang="en-US" sz="2800" dirty="0">
                <a:solidFill>
                  <a:schemeClr val="bg1">
                    <a:lumMod val="85000"/>
                  </a:schemeClr>
                </a:solidFill>
                <a:latin typeface="Century Gothic" panose="020B0502020202020204" pitchFamily="34" charset="0"/>
              </a:rPr>
              <a:t>10. Appendices</a:t>
            </a:r>
          </a:p>
        </p:txBody>
      </p:sp>
      <p:graphicFrame>
        <p:nvGraphicFramePr>
          <p:cNvPr id="9" name="Table 8">
            <a:extLst>
              <a:ext uri="{FF2B5EF4-FFF2-40B4-BE49-F238E27FC236}">
                <a16:creationId xmlns:a16="http://schemas.microsoft.com/office/drawing/2014/main" id="{4724C383-F13C-9987-89D3-80C5115B4D23}"/>
              </a:ext>
            </a:extLst>
          </p:cNvPr>
          <p:cNvGraphicFramePr>
            <a:graphicFrameLocks noGrp="1"/>
          </p:cNvGraphicFramePr>
          <p:nvPr>
            <p:extLst>
              <p:ext uri="{D42A27DB-BD31-4B8C-83A1-F6EECF244321}">
                <p14:modId xmlns:p14="http://schemas.microsoft.com/office/powerpoint/2010/main" val="3025210590"/>
              </p:ext>
            </p:extLst>
          </p:nvPr>
        </p:nvGraphicFramePr>
        <p:xfrm>
          <a:off x="341325" y="1098532"/>
          <a:ext cx="11509350" cy="5491193"/>
        </p:xfrm>
        <a:graphic>
          <a:graphicData uri="http://schemas.openxmlformats.org/drawingml/2006/table">
            <a:tbl>
              <a:tblPr/>
              <a:tblGrid>
                <a:gridCol w="5754675">
                  <a:extLst>
                    <a:ext uri="{9D8B030D-6E8A-4147-A177-3AD203B41FA5}">
                      <a16:colId xmlns:a16="http://schemas.microsoft.com/office/drawing/2014/main" val="2145637152"/>
                    </a:ext>
                  </a:extLst>
                </a:gridCol>
                <a:gridCol w="5754675">
                  <a:extLst>
                    <a:ext uri="{9D8B030D-6E8A-4147-A177-3AD203B41FA5}">
                      <a16:colId xmlns:a16="http://schemas.microsoft.com/office/drawing/2014/main" val="3181065834"/>
                    </a:ext>
                  </a:extLst>
                </a:gridCol>
              </a:tblGrid>
              <a:tr h="734389">
                <a:tc>
                  <a:txBody>
                    <a:bodyPr/>
                    <a:lstStyle/>
                    <a:p>
                      <a:pPr algn="l" rtl="0" fontAlgn="t"/>
                      <a:r>
                        <a:rPr lang="en-US" sz="1400" b="1" i="0" u="none" strike="noStrike" dirty="0">
                          <a:solidFill>
                            <a:schemeClr val="bg1"/>
                          </a:solidFill>
                          <a:effectLst/>
                          <a:latin typeface="Century Gothic" panose="020B0502020202020204" pitchFamily="34" charset="0"/>
                        </a:rPr>
                        <a:t>Document Type</a:t>
                      </a: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75000"/>
                      </a:schemeClr>
                    </a:solidFill>
                  </a:tcPr>
                </a:tc>
                <a:tc>
                  <a:txBody>
                    <a:bodyPr/>
                    <a:lstStyle/>
                    <a:p>
                      <a:pPr algn="l" rtl="0" fontAlgn="t"/>
                      <a:r>
                        <a:rPr lang="en-US" sz="1400" b="1" i="0" u="none" strike="noStrike" dirty="0">
                          <a:solidFill>
                            <a:schemeClr val="bg1"/>
                          </a:solidFill>
                          <a:effectLst/>
                          <a:latin typeface="Century Gothic" panose="020B0502020202020204" pitchFamily="34" charset="0"/>
                        </a:rPr>
                        <a:t>Description</a:t>
                      </a: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extLst>
                  <a:ext uri="{0D108BD9-81ED-4DB2-BD59-A6C34878D82A}">
                    <a16:rowId xmlns:a16="http://schemas.microsoft.com/office/drawing/2014/main" val="1751094431"/>
                  </a:ext>
                </a:extLst>
              </a:tr>
              <a:tr h="1008455">
                <a:tc>
                  <a:txBody>
                    <a:bodyPr/>
                    <a:lstStyle/>
                    <a:p>
                      <a:pPr rtl="0" fontAlgn="t"/>
                      <a:endParaRPr lang="en-US" sz="14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rtl="0" fontAlgn="t"/>
                      <a:endParaRPr lang="en-US" sz="14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37367897"/>
                  </a:ext>
                </a:extLst>
              </a:tr>
              <a:tr h="995830">
                <a:tc>
                  <a:txBody>
                    <a:bodyPr/>
                    <a:lstStyle/>
                    <a:p>
                      <a:pPr rtl="0" fontAlgn="t"/>
                      <a:endParaRPr lang="en-US" sz="14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rtl="0" fontAlgn="t"/>
                      <a:endParaRPr lang="en-US" sz="14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839395451"/>
                  </a:ext>
                </a:extLst>
              </a:tr>
              <a:tr h="995830">
                <a:tc>
                  <a:txBody>
                    <a:bodyPr/>
                    <a:lstStyle/>
                    <a:p>
                      <a:pPr rtl="0" fontAlgn="t"/>
                      <a:endParaRPr lang="en-US" sz="14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rtl="0" fontAlgn="t"/>
                      <a:endParaRPr lang="en-US" sz="14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604244861"/>
                  </a:ext>
                </a:extLst>
              </a:tr>
              <a:tr h="872750">
                <a:tc>
                  <a:txBody>
                    <a:bodyPr/>
                    <a:lstStyle/>
                    <a:p>
                      <a:pPr algn="l" rtl="0" fontAlgn="t"/>
                      <a:endParaRPr lang="en-US" sz="14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rtl="0" fontAlgn="t"/>
                      <a:endParaRPr lang="en-US" sz="14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308418932"/>
                  </a:ext>
                </a:extLst>
              </a:tr>
              <a:tr h="883939">
                <a:tc>
                  <a:txBody>
                    <a:bodyPr/>
                    <a:lstStyle/>
                    <a:p>
                      <a:pPr algn="l" rtl="0" fontAlgn="t"/>
                      <a:endParaRPr lang="en-US" sz="14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rtl="0" fontAlgn="t"/>
                      <a:endParaRPr lang="en-US" sz="14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572259636"/>
                  </a:ext>
                </a:extLst>
              </a:tr>
            </a:tbl>
          </a:graphicData>
        </a:graphic>
      </p:graphicFrame>
    </p:spTree>
    <p:extLst>
      <p:ext uri="{BB962C8B-B14F-4D97-AF65-F5344CB8AC3E}">
        <p14:creationId xmlns:p14="http://schemas.microsoft.com/office/powerpoint/2010/main" val="20913040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F16849-6086-E9E8-327D-52C5C896AF4F}"/>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C277FC27-0235-7893-CE03-4E2BB67CE521}"/>
              </a:ext>
            </a:extLst>
          </p:cNvPr>
          <p:cNvSpPr/>
          <p:nvPr/>
        </p:nvSpPr>
        <p:spPr>
          <a:xfrm>
            <a:off x="0" y="0"/>
            <a:ext cx="12190166" cy="800420"/>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6" name="Group 25">
            <a:extLst>
              <a:ext uri="{FF2B5EF4-FFF2-40B4-BE49-F238E27FC236}">
                <a16:creationId xmlns:a16="http://schemas.microsoft.com/office/drawing/2014/main" id="{4B042D53-A252-B0EC-FB8A-C3126FE3ED21}"/>
              </a:ext>
            </a:extLst>
          </p:cNvPr>
          <p:cNvGrpSpPr/>
          <p:nvPr/>
        </p:nvGrpSpPr>
        <p:grpSpPr>
          <a:xfrm>
            <a:off x="10865168" y="5342624"/>
            <a:ext cx="1326832" cy="1515376"/>
            <a:chOff x="10564721" y="5106094"/>
            <a:chExt cx="1326832" cy="1515376"/>
          </a:xfrm>
        </p:grpSpPr>
        <p:cxnSp>
          <p:nvCxnSpPr>
            <p:cNvPr id="17" name="Straight Connector 16">
              <a:extLst>
                <a:ext uri="{FF2B5EF4-FFF2-40B4-BE49-F238E27FC236}">
                  <a16:creationId xmlns:a16="http://schemas.microsoft.com/office/drawing/2014/main" id="{1EBF7D4C-BFC8-317B-B9DE-70D3F0E08C2D}"/>
                </a:ext>
              </a:extLst>
            </p:cNvPr>
            <p:cNvCxnSpPr/>
            <p:nvPr/>
          </p:nvCxnSpPr>
          <p:spPr>
            <a:xfrm flipH="1">
              <a:off x="11040813" y="5622426"/>
              <a:ext cx="850740" cy="999044"/>
            </a:xfrm>
            <a:prstGeom prst="line">
              <a:avLst/>
            </a:prstGeom>
            <a:ln>
              <a:solidFill>
                <a:srgbClr val="C3BA05">
                  <a:alpha val="27000"/>
                </a:srgbClr>
              </a:solidFill>
            </a:ln>
          </p:spPr>
          <p:style>
            <a:lnRef idx="2">
              <a:schemeClr val="accent1"/>
            </a:lnRef>
            <a:fillRef idx="0">
              <a:schemeClr val="accent1"/>
            </a:fillRef>
            <a:effectRef idx="1">
              <a:schemeClr val="accent1"/>
            </a:effectRef>
            <a:fontRef idx="minor">
              <a:schemeClr val="tx1"/>
            </a:fontRef>
          </p:style>
        </p:cxnSp>
        <p:cxnSp>
          <p:nvCxnSpPr>
            <p:cNvPr id="19" name="Straight Connector 18">
              <a:extLst>
                <a:ext uri="{FF2B5EF4-FFF2-40B4-BE49-F238E27FC236}">
                  <a16:creationId xmlns:a16="http://schemas.microsoft.com/office/drawing/2014/main" id="{7A4A8E8F-7C61-666E-A78C-4A0593D11782}"/>
                </a:ext>
              </a:extLst>
            </p:cNvPr>
            <p:cNvCxnSpPr>
              <a:cxnSpLocks/>
            </p:cNvCxnSpPr>
            <p:nvPr/>
          </p:nvCxnSpPr>
          <p:spPr>
            <a:xfrm flipH="1">
              <a:off x="10806545" y="5364260"/>
              <a:ext cx="1083174" cy="1257210"/>
            </a:xfrm>
            <a:prstGeom prst="line">
              <a:avLst/>
            </a:prstGeom>
            <a:ln>
              <a:solidFill>
                <a:srgbClr val="C3BA05">
                  <a:alpha val="27000"/>
                </a:srgb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id="{423F52A1-218B-D251-CEA2-213A51DEC7D9}"/>
                </a:ext>
              </a:extLst>
            </p:cNvPr>
            <p:cNvCxnSpPr>
              <a:cxnSpLocks/>
            </p:cNvCxnSpPr>
            <p:nvPr/>
          </p:nvCxnSpPr>
          <p:spPr>
            <a:xfrm flipH="1">
              <a:off x="10564721" y="5106094"/>
              <a:ext cx="1324998" cy="1515376"/>
            </a:xfrm>
            <a:prstGeom prst="line">
              <a:avLst/>
            </a:prstGeom>
            <a:ln>
              <a:solidFill>
                <a:srgbClr val="C3BA05">
                  <a:alpha val="27000"/>
                </a:srgbClr>
              </a:solidFill>
            </a:ln>
          </p:spPr>
          <p:style>
            <a:lnRef idx="2">
              <a:schemeClr val="accent1"/>
            </a:lnRef>
            <a:fillRef idx="0">
              <a:schemeClr val="accent1"/>
            </a:fillRef>
            <a:effectRef idx="1">
              <a:schemeClr val="accent1"/>
            </a:effectRef>
            <a:fontRef idx="minor">
              <a:schemeClr val="tx1"/>
            </a:fontRef>
          </p:style>
        </p:cxnSp>
      </p:grpSp>
      <p:sp>
        <p:nvSpPr>
          <p:cNvPr id="33" name="TextBox 32">
            <a:extLst>
              <a:ext uri="{FF2B5EF4-FFF2-40B4-BE49-F238E27FC236}">
                <a16:creationId xmlns:a16="http://schemas.microsoft.com/office/drawing/2014/main" id="{7AF84929-22DA-6837-D223-B99614E6126B}"/>
              </a:ext>
            </a:extLst>
          </p:cNvPr>
          <p:cNvSpPr txBox="1"/>
          <p:nvPr/>
        </p:nvSpPr>
        <p:spPr>
          <a:xfrm>
            <a:off x="202691" y="125912"/>
            <a:ext cx="7384507" cy="523220"/>
          </a:xfrm>
          <a:prstGeom prst="rect">
            <a:avLst/>
          </a:prstGeom>
          <a:noFill/>
        </p:spPr>
        <p:txBody>
          <a:bodyPr wrap="square" rtlCol="0">
            <a:spAutoFit/>
          </a:bodyPr>
          <a:lstStyle/>
          <a:p>
            <a:r>
              <a:rPr lang="en-US" sz="2800" dirty="0">
                <a:solidFill>
                  <a:schemeClr val="bg1">
                    <a:lumMod val="85000"/>
                  </a:schemeClr>
                </a:solidFill>
                <a:latin typeface="Century Gothic" panose="020B0502020202020204" pitchFamily="34" charset="0"/>
              </a:rPr>
              <a:t>Contents</a:t>
            </a:r>
          </a:p>
        </p:txBody>
      </p:sp>
      <p:sp>
        <p:nvSpPr>
          <p:cNvPr id="2" name="TextBox 1">
            <a:extLst>
              <a:ext uri="{FF2B5EF4-FFF2-40B4-BE49-F238E27FC236}">
                <a16:creationId xmlns:a16="http://schemas.microsoft.com/office/drawing/2014/main" id="{D4C51EBA-00A5-D8C4-D345-B33DC750ECC1}"/>
              </a:ext>
            </a:extLst>
          </p:cNvPr>
          <p:cNvSpPr txBox="1"/>
          <p:nvPr/>
        </p:nvSpPr>
        <p:spPr>
          <a:xfrm>
            <a:off x="202691" y="989159"/>
            <a:ext cx="11684510" cy="5632311"/>
          </a:xfrm>
          <a:prstGeom prst="rect">
            <a:avLst/>
          </a:prstGeom>
          <a:noFill/>
        </p:spPr>
        <p:txBody>
          <a:bodyPr wrap="square" rtlCol="0">
            <a:spAutoFit/>
          </a:bodyPr>
          <a:lstStyle/>
          <a:p>
            <a:pPr marL="914400" indent="-914400">
              <a:buAutoNum type="arabicPeriod"/>
            </a:pPr>
            <a:r>
              <a:rPr lang="en-US" sz="3600" dirty="0">
                <a:solidFill>
                  <a:srgbClr val="C3BA05"/>
                </a:solidFill>
                <a:latin typeface="Century Gothic" panose="020B0502020202020204" pitchFamily="34" charset="0"/>
              </a:rPr>
              <a:t>Executive Summary</a:t>
            </a:r>
          </a:p>
          <a:p>
            <a:pPr marL="914400" indent="-914400">
              <a:buAutoNum type="arabicPeriod"/>
            </a:pPr>
            <a:r>
              <a:rPr lang="en-US" sz="3600" dirty="0">
                <a:solidFill>
                  <a:srgbClr val="C3BA05"/>
                </a:solidFill>
                <a:latin typeface="Century Gothic" panose="020B0502020202020204" pitchFamily="34" charset="0"/>
              </a:rPr>
              <a:t>Business Overview</a:t>
            </a:r>
          </a:p>
          <a:p>
            <a:pPr marL="914400" indent="-914400">
              <a:buAutoNum type="arabicPeriod"/>
            </a:pPr>
            <a:r>
              <a:rPr lang="en-US" sz="3600" dirty="0">
                <a:solidFill>
                  <a:srgbClr val="C3BA05"/>
                </a:solidFill>
                <a:latin typeface="Century Gothic" panose="020B0502020202020204" pitchFamily="34" charset="0"/>
              </a:rPr>
              <a:t>Market Analysis</a:t>
            </a:r>
          </a:p>
          <a:p>
            <a:pPr marL="914400" indent="-914400">
              <a:buAutoNum type="arabicPeriod"/>
            </a:pPr>
            <a:r>
              <a:rPr lang="en-US" sz="3600" dirty="0">
                <a:solidFill>
                  <a:srgbClr val="C3BA05"/>
                </a:solidFill>
                <a:latin typeface="Century Gothic" panose="020B0502020202020204" pitchFamily="34" charset="0"/>
              </a:rPr>
              <a:t>Product and Service Offerings</a:t>
            </a:r>
          </a:p>
          <a:p>
            <a:pPr marL="914400" indent="-914400">
              <a:buAutoNum type="arabicPeriod"/>
            </a:pPr>
            <a:r>
              <a:rPr lang="en-US" sz="3600" dirty="0">
                <a:solidFill>
                  <a:srgbClr val="C3BA05"/>
                </a:solidFill>
                <a:latin typeface="Century Gothic" panose="020B0502020202020204" pitchFamily="34" charset="0"/>
              </a:rPr>
              <a:t>Marketing and Sales Plan</a:t>
            </a:r>
          </a:p>
          <a:p>
            <a:pPr marL="914400" indent="-914400">
              <a:buAutoNum type="arabicPeriod"/>
            </a:pPr>
            <a:r>
              <a:rPr lang="en-US" sz="3600" dirty="0">
                <a:solidFill>
                  <a:srgbClr val="C3BA05"/>
                </a:solidFill>
                <a:latin typeface="Century Gothic" panose="020B0502020202020204" pitchFamily="34" charset="0"/>
              </a:rPr>
              <a:t>Operations Plan</a:t>
            </a:r>
          </a:p>
          <a:p>
            <a:pPr marL="914400" indent="-914400">
              <a:buAutoNum type="arabicPeriod"/>
            </a:pPr>
            <a:r>
              <a:rPr lang="en-US" sz="3600" dirty="0">
                <a:solidFill>
                  <a:srgbClr val="C3BA05"/>
                </a:solidFill>
                <a:latin typeface="Century Gothic" panose="020B0502020202020204" pitchFamily="34" charset="0"/>
              </a:rPr>
              <a:t>Financial Plan</a:t>
            </a:r>
          </a:p>
          <a:p>
            <a:pPr marL="914400" indent="-914400">
              <a:buAutoNum type="arabicPeriod"/>
            </a:pPr>
            <a:r>
              <a:rPr lang="en-US" sz="3600" dirty="0">
                <a:solidFill>
                  <a:srgbClr val="C3BA05"/>
                </a:solidFill>
                <a:latin typeface="Century Gothic" panose="020B0502020202020204" pitchFamily="34" charset="0"/>
              </a:rPr>
              <a:t>Key Performance Indicators (KPIs)</a:t>
            </a:r>
          </a:p>
          <a:p>
            <a:pPr marL="914400" indent="-914400">
              <a:buAutoNum type="arabicPeriod"/>
            </a:pPr>
            <a:r>
              <a:rPr lang="en-US" sz="3600" dirty="0">
                <a:solidFill>
                  <a:srgbClr val="C3BA05"/>
                </a:solidFill>
                <a:latin typeface="Century Gothic" panose="020B0502020202020204" pitchFamily="34" charset="0"/>
              </a:rPr>
              <a:t>Implementation Timeline</a:t>
            </a:r>
          </a:p>
          <a:p>
            <a:pPr marL="914400" indent="-914400">
              <a:buAutoNum type="arabicPeriod"/>
            </a:pPr>
            <a:r>
              <a:rPr lang="en-US" sz="3600" dirty="0">
                <a:solidFill>
                  <a:srgbClr val="C3BA05"/>
                </a:solidFill>
                <a:latin typeface="Century Gothic" panose="020B0502020202020204" pitchFamily="34" charset="0"/>
              </a:rPr>
              <a:t>Appendices</a:t>
            </a:r>
          </a:p>
        </p:txBody>
      </p:sp>
    </p:spTree>
    <p:extLst>
      <p:ext uri="{BB962C8B-B14F-4D97-AF65-F5344CB8AC3E}">
        <p14:creationId xmlns:p14="http://schemas.microsoft.com/office/powerpoint/2010/main" val="15299906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E8249A-15F6-91F5-6EF7-D399B87C96A3}"/>
            </a:ext>
          </a:extLst>
        </p:cNvPr>
        <p:cNvGrpSpPr/>
        <p:nvPr/>
      </p:nvGrpSpPr>
      <p:grpSpPr>
        <a:xfrm>
          <a:off x="0" y="0"/>
          <a:ext cx="0" cy="0"/>
          <a:chOff x="0" y="0"/>
          <a:chExt cx="0" cy="0"/>
        </a:xfrm>
      </p:grpSpPr>
      <p:sp>
        <p:nvSpPr>
          <p:cNvPr id="13" name="Rectangle 12">
            <a:extLst>
              <a:ext uri="{FF2B5EF4-FFF2-40B4-BE49-F238E27FC236}">
                <a16:creationId xmlns:a16="http://schemas.microsoft.com/office/drawing/2014/main" id="{BBE5B532-1ACC-A64E-F1B1-A7538B1FB9D1}"/>
              </a:ext>
            </a:extLst>
          </p:cNvPr>
          <p:cNvSpPr/>
          <p:nvPr/>
        </p:nvSpPr>
        <p:spPr>
          <a:xfrm>
            <a:off x="0" y="3974366"/>
            <a:ext cx="12190166" cy="2883633"/>
          </a:xfrm>
          <a:prstGeom prst="rect">
            <a:avLst/>
          </a:prstGeom>
          <a:solidFill>
            <a:srgbClr val="FEFCC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C1DEA1D2-9E95-57B3-998E-B3ABFCE0F09F}"/>
              </a:ext>
            </a:extLst>
          </p:cNvPr>
          <p:cNvSpPr/>
          <p:nvPr/>
        </p:nvSpPr>
        <p:spPr>
          <a:xfrm>
            <a:off x="0" y="0"/>
            <a:ext cx="12190166" cy="800420"/>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a:extLst>
              <a:ext uri="{FF2B5EF4-FFF2-40B4-BE49-F238E27FC236}">
                <a16:creationId xmlns:a16="http://schemas.microsoft.com/office/drawing/2014/main" id="{BF17E137-33E9-53C8-03F2-0EB611C6DDEB}"/>
              </a:ext>
            </a:extLst>
          </p:cNvPr>
          <p:cNvSpPr txBox="1"/>
          <p:nvPr/>
        </p:nvSpPr>
        <p:spPr>
          <a:xfrm>
            <a:off x="202691" y="125912"/>
            <a:ext cx="7384507" cy="523220"/>
          </a:xfrm>
          <a:prstGeom prst="rect">
            <a:avLst/>
          </a:prstGeom>
          <a:noFill/>
        </p:spPr>
        <p:txBody>
          <a:bodyPr wrap="square" rtlCol="0">
            <a:spAutoFit/>
          </a:bodyPr>
          <a:lstStyle/>
          <a:p>
            <a:r>
              <a:rPr lang="en-US" sz="2800" dirty="0">
                <a:solidFill>
                  <a:schemeClr val="bg1">
                    <a:lumMod val="85000"/>
                  </a:schemeClr>
                </a:solidFill>
                <a:latin typeface="Century Gothic" panose="020B0502020202020204" pitchFamily="34" charset="0"/>
              </a:rPr>
              <a:t>1. Executive Summary</a:t>
            </a:r>
          </a:p>
        </p:txBody>
      </p:sp>
      <p:sp>
        <p:nvSpPr>
          <p:cNvPr id="2" name="TextBox 1">
            <a:extLst>
              <a:ext uri="{FF2B5EF4-FFF2-40B4-BE49-F238E27FC236}">
                <a16:creationId xmlns:a16="http://schemas.microsoft.com/office/drawing/2014/main" id="{6DFFEED0-A4A6-763C-A67A-CCDBBD3117E5}"/>
              </a:ext>
            </a:extLst>
          </p:cNvPr>
          <p:cNvSpPr txBox="1"/>
          <p:nvPr/>
        </p:nvSpPr>
        <p:spPr>
          <a:xfrm>
            <a:off x="202691" y="989159"/>
            <a:ext cx="11684510" cy="369332"/>
          </a:xfrm>
          <a:prstGeom prst="rect">
            <a:avLst/>
          </a:prstGeom>
          <a:noFill/>
        </p:spPr>
        <p:txBody>
          <a:bodyPr wrap="square" rtlCol="0">
            <a:spAutoFit/>
          </a:bodyPr>
          <a:lstStyle/>
          <a:p>
            <a:r>
              <a:rPr lang="en-US" dirty="0">
                <a:solidFill>
                  <a:schemeClr val="tx1">
                    <a:lumMod val="65000"/>
                    <a:lumOff val="35000"/>
                  </a:schemeClr>
                </a:solidFill>
                <a:latin typeface="Century Gothic" panose="020B0502020202020204" pitchFamily="34" charset="0"/>
              </a:rPr>
              <a:t>Description</a:t>
            </a:r>
          </a:p>
        </p:txBody>
      </p:sp>
      <p:grpSp>
        <p:nvGrpSpPr>
          <p:cNvPr id="9" name="Group 8">
            <a:extLst>
              <a:ext uri="{FF2B5EF4-FFF2-40B4-BE49-F238E27FC236}">
                <a16:creationId xmlns:a16="http://schemas.microsoft.com/office/drawing/2014/main" id="{DDACF60E-856D-6389-45B7-788129B6F651}"/>
              </a:ext>
            </a:extLst>
          </p:cNvPr>
          <p:cNvGrpSpPr/>
          <p:nvPr/>
        </p:nvGrpSpPr>
        <p:grpSpPr>
          <a:xfrm>
            <a:off x="324952" y="1934598"/>
            <a:ext cx="649904" cy="649904"/>
            <a:chOff x="324952" y="1934598"/>
            <a:chExt cx="649904" cy="649904"/>
          </a:xfrm>
        </p:grpSpPr>
        <p:sp>
          <p:nvSpPr>
            <p:cNvPr id="4" name="Oval 3">
              <a:extLst>
                <a:ext uri="{FF2B5EF4-FFF2-40B4-BE49-F238E27FC236}">
                  <a16:creationId xmlns:a16="http://schemas.microsoft.com/office/drawing/2014/main" id="{61828958-5C8B-08F1-7F01-92905595BE3A}"/>
                </a:ext>
              </a:extLst>
            </p:cNvPr>
            <p:cNvSpPr/>
            <p:nvPr/>
          </p:nvSpPr>
          <p:spPr>
            <a:xfrm>
              <a:off x="324952" y="1934598"/>
              <a:ext cx="649904" cy="649904"/>
            </a:xfrm>
            <a:prstGeom prst="ellipse">
              <a:avLst/>
            </a:prstGeom>
            <a:solidFill>
              <a:srgbClr val="FEFCCE"/>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raphic 7" descr="Flag with solid fill">
              <a:extLst>
                <a:ext uri="{FF2B5EF4-FFF2-40B4-BE49-F238E27FC236}">
                  <a16:creationId xmlns:a16="http://schemas.microsoft.com/office/drawing/2014/main" id="{DFC524A7-CB6F-CC1C-480B-C6DA9167548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32509" y="2023811"/>
              <a:ext cx="553134" cy="553134"/>
            </a:xfrm>
            <a:prstGeom prst="rect">
              <a:avLst/>
            </a:prstGeom>
          </p:spPr>
        </p:pic>
      </p:grpSp>
      <p:sp>
        <p:nvSpPr>
          <p:cNvPr id="10" name="TextBox 9">
            <a:extLst>
              <a:ext uri="{FF2B5EF4-FFF2-40B4-BE49-F238E27FC236}">
                <a16:creationId xmlns:a16="http://schemas.microsoft.com/office/drawing/2014/main" id="{9876B75F-A42A-E98F-5018-827C04BEF5A3}"/>
              </a:ext>
            </a:extLst>
          </p:cNvPr>
          <p:cNvSpPr txBox="1"/>
          <p:nvPr/>
        </p:nvSpPr>
        <p:spPr>
          <a:xfrm>
            <a:off x="1118439" y="2074884"/>
            <a:ext cx="6357977" cy="369332"/>
          </a:xfrm>
          <a:prstGeom prst="rect">
            <a:avLst/>
          </a:prstGeom>
          <a:noFill/>
        </p:spPr>
        <p:txBody>
          <a:bodyPr wrap="square" rtlCol="0">
            <a:spAutoFit/>
          </a:bodyPr>
          <a:lstStyle/>
          <a:p>
            <a:r>
              <a:rPr lang="en-US" b="1" dirty="0">
                <a:solidFill>
                  <a:srgbClr val="C3BA05"/>
                </a:solidFill>
                <a:latin typeface="Century Gothic" panose="020B0502020202020204" pitchFamily="34" charset="0"/>
              </a:rPr>
              <a:t>5-Year Goals</a:t>
            </a:r>
          </a:p>
        </p:txBody>
      </p:sp>
      <p:sp>
        <p:nvSpPr>
          <p:cNvPr id="11" name="TextBox 10">
            <a:extLst>
              <a:ext uri="{FF2B5EF4-FFF2-40B4-BE49-F238E27FC236}">
                <a16:creationId xmlns:a16="http://schemas.microsoft.com/office/drawing/2014/main" id="{CF863EC1-1EFB-E2AE-011B-1A34160EC0A8}"/>
              </a:ext>
            </a:extLst>
          </p:cNvPr>
          <p:cNvSpPr txBox="1"/>
          <p:nvPr/>
        </p:nvSpPr>
        <p:spPr>
          <a:xfrm>
            <a:off x="252828" y="2748356"/>
            <a:ext cx="11684510" cy="369332"/>
          </a:xfrm>
          <a:prstGeom prst="rect">
            <a:avLst/>
          </a:prstGeom>
          <a:noFill/>
        </p:spPr>
        <p:txBody>
          <a:bodyPr wrap="square" rtlCol="0">
            <a:spAutoFit/>
          </a:bodyPr>
          <a:lstStyle/>
          <a:p>
            <a:r>
              <a:rPr lang="en-US" dirty="0">
                <a:solidFill>
                  <a:schemeClr val="tx1">
                    <a:lumMod val="65000"/>
                    <a:lumOff val="35000"/>
                  </a:schemeClr>
                </a:solidFill>
                <a:latin typeface="Century Gothic" panose="020B0502020202020204" pitchFamily="34" charset="0"/>
              </a:rPr>
              <a:t>Description</a:t>
            </a:r>
          </a:p>
        </p:txBody>
      </p:sp>
      <p:graphicFrame>
        <p:nvGraphicFramePr>
          <p:cNvPr id="14" name="Table 13">
            <a:extLst>
              <a:ext uri="{FF2B5EF4-FFF2-40B4-BE49-F238E27FC236}">
                <a16:creationId xmlns:a16="http://schemas.microsoft.com/office/drawing/2014/main" id="{BAE6EC9F-86E8-D27C-23CF-2F56E6059298}"/>
              </a:ext>
            </a:extLst>
          </p:cNvPr>
          <p:cNvGraphicFramePr>
            <a:graphicFrameLocks noGrp="1"/>
          </p:cNvGraphicFramePr>
          <p:nvPr>
            <p:extLst>
              <p:ext uri="{D42A27DB-BD31-4B8C-83A1-F6EECF244321}">
                <p14:modId xmlns:p14="http://schemas.microsoft.com/office/powerpoint/2010/main" val="1882377630"/>
              </p:ext>
            </p:extLst>
          </p:nvPr>
        </p:nvGraphicFramePr>
        <p:xfrm>
          <a:off x="252828" y="4691244"/>
          <a:ext cx="11562246" cy="2040844"/>
        </p:xfrm>
        <a:graphic>
          <a:graphicData uri="http://schemas.openxmlformats.org/drawingml/2006/table">
            <a:tbl>
              <a:tblPr/>
              <a:tblGrid>
                <a:gridCol w="1927041">
                  <a:extLst>
                    <a:ext uri="{9D8B030D-6E8A-4147-A177-3AD203B41FA5}">
                      <a16:colId xmlns:a16="http://schemas.microsoft.com/office/drawing/2014/main" val="4104751197"/>
                    </a:ext>
                  </a:extLst>
                </a:gridCol>
                <a:gridCol w="1927041">
                  <a:extLst>
                    <a:ext uri="{9D8B030D-6E8A-4147-A177-3AD203B41FA5}">
                      <a16:colId xmlns:a16="http://schemas.microsoft.com/office/drawing/2014/main" val="3012419762"/>
                    </a:ext>
                  </a:extLst>
                </a:gridCol>
                <a:gridCol w="1927041">
                  <a:extLst>
                    <a:ext uri="{9D8B030D-6E8A-4147-A177-3AD203B41FA5}">
                      <a16:colId xmlns:a16="http://schemas.microsoft.com/office/drawing/2014/main" val="1414171254"/>
                    </a:ext>
                  </a:extLst>
                </a:gridCol>
                <a:gridCol w="1927041">
                  <a:extLst>
                    <a:ext uri="{9D8B030D-6E8A-4147-A177-3AD203B41FA5}">
                      <a16:colId xmlns:a16="http://schemas.microsoft.com/office/drawing/2014/main" val="1363713199"/>
                    </a:ext>
                  </a:extLst>
                </a:gridCol>
                <a:gridCol w="1927041">
                  <a:extLst>
                    <a:ext uri="{9D8B030D-6E8A-4147-A177-3AD203B41FA5}">
                      <a16:colId xmlns:a16="http://schemas.microsoft.com/office/drawing/2014/main" val="1247358210"/>
                    </a:ext>
                  </a:extLst>
                </a:gridCol>
                <a:gridCol w="1927041">
                  <a:extLst>
                    <a:ext uri="{9D8B030D-6E8A-4147-A177-3AD203B41FA5}">
                      <a16:colId xmlns:a16="http://schemas.microsoft.com/office/drawing/2014/main" val="325789987"/>
                    </a:ext>
                  </a:extLst>
                </a:gridCol>
              </a:tblGrid>
              <a:tr h="474850">
                <a:tc>
                  <a:txBody>
                    <a:bodyPr/>
                    <a:lstStyle/>
                    <a:p>
                      <a:pPr algn="ctr" rtl="0" fontAlgn="t"/>
                      <a:r>
                        <a:rPr lang="en-US" sz="1100" b="1" i="0" u="none" strike="noStrike" dirty="0">
                          <a:solidFill>
                            <a:schemeClr val="bg1"/>
                          </a:solidFill>
                          <a:effectLst/>
                          <a:latin typeface="Century Gothic" panose="020B0502020202020204" pitchFamily="34" charset="0"/>
                        </a:rPr>
                        <a:t>Metric</a:t>
                      </a:r>
                      <a:endParaRPr lang="en-US" dirty="0">
                        <a:solidFill>
                          <a:schemeClr val="bg1"/>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75000"/>
                      </a:schemeClr>
                    </a:solidFill>
                  </a:tcPr>
                </a:tc>
                <a:tc>
                  <a:txBody>
                    <a:bodyPr/>
                    <a:lstStyle/>
                    <a:p>
                      <a:pPr algn="ctr" rtl="0" fontAlgn="t"/>
                      <a:r>
                        <a:rPr lang="en-US" sz="1100" b="1" i="0" u="none" strike="noStrike" dirty="0">
                          <a:solidFill>
                            <a:schemeClr val="bg1"/>
                          </a:solidFill>
                          <a:effectLst/>
                          <a:latin typeface="Century Gothic" panose="020B0502020202020204" pitchFamily="34" charset="0"/>
                        </a:rPr>
                        <a:t>Year 1</a:t>
                      </a:r>
                      <a:endParaRPr lang="en-US" dirty="0">
                        <a:solidFill>
                          <a:schemeClr val="bg1"/>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c>
                  <a:txBody>
                    <a:bodyPr/>
                    <a:lstStyle/>
                    <a:p>
                      <a:pPr algn="ctr" rtl="0" fontAlgn="t"/>
                      <a:r>
                        <a:rPr lang="en-US" sz="1100" b="1" i="0" u="none" strike="noStrike" dirty="0">
                          <a:solidFill>
                            <a:schemeClr val="bg1"/>
                          </a:solidFill>
                          <a:effectLst/>
                          <a:latin typeface="Century Gothic" panose="020B0502020202020204" pitchFamily="34" charset="0"/>
                        </a:rPr>
                        <a:t>Year 2</a:t>
                      </a:r>
                      <a:endParaRPr lang="en-US" dirty="0">
                        <a:solidFill>
                          <a:schemeClr val="bg1"/>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c>
                  <a:txBody>
                    <a:bodyPr/>
                    <a:lstStyle/>
                    <a:p>
                      <a:pPr algn="ctr" rtl="0" fontAlgn="t"/>
                      <a:r>
                        <a:rPr lang="en-US" sz="1100" b="1" i="0" u="none" strike="noStrike" dirty="0">
                          <a:solidFill>
                            <a:schemeClr val="bg1"/>
                          </a:solidFill>
                          <a:effectLst/>
                          <a:latin typeface="Century Gothic" panose="020B0502020202020204" pitchFamily="34" charset="0"/>
                        </a:rPr>
                        <a:t>Year 3</a:t>
                      </a:r>
                      <a:endParaRPr lang="en-US" dirty="0">
                        <a:solidFill>
                          <a:schemeClr val="bg1"/>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c>
                  <a:txBody>
                    <a:bodyPr/>
                    <a:lstStyle/>
                    <a:p>
                      <a:pPr algn="ctr" rtl="0" fontAlgn="t"/>
                      <a:r>
                        <a:rPr lang="en-US" sz="1100" b="1" i="0" u="none" strike="noStrike" dirty="0">
                          <a:solidFill>
                            <a:schemeClr val="bg1"/>
                          </a:solidFill>
                          <a:effectLst/>
                          <a:latin typeface="Century Gothic" panose="020B0502020202020204" pitchFamily="34" charset="0"/>
                        </a:rPr>
                        <a:t>Year 4</a:t>
                      </a:r>
                      <a:endParaRPr lang="en-US" dirty="0">
                        <a:solidFill>
                          <a:schemeClr val="bg1"/>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c>
                  <a:txBody>
                    <a:bodyPr/>
                    <a:lstStyle/>
                    <a:p>
                      <a:pPr algn="ctr" rtl="0" fontAlgn="t"/>
                      <a:r>
                        <a:rPr lang="en-US" sz="1100" b="1" i="0" u="none" strike="noStrike" dirty="0">
                          <a:solidFill>
                            <a:schemeClr val="bg1"/>
                          </a:solidFill>
                          <a:effectLst/>
                          <a:latin typeface="Century Gothic" panose="020B0502020202020204" pitchFamily="34" charset="0"/>
                        </a:rPr>
                        <a:t>Year 5</a:t>
                      </a:r>
                      <a:endParaRPr lang="en-US" dirty="0">
                        <a:solidFill>
                          <a:schemeClr val="bg1"/>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extLst>
                  <a:ext uri="{0D108BD9-81ED-4DB2-BD59-A6C34878D82A}">
                    <a16:rowId xmlns:a16="http://schemas.microsoft.com/office/drawing/2014/main" val="1971522220"/>
                  </a:ext>
                </a:extLst>
              </a:tr>
              <a:tr h="782997">
                <a:tc>
                  <a:txBody>
                    <a:bodyPr/>
                    <a:lstStyle/>
                    <a:p>
                      <a:pPr algn="ctr" rtl="0" fontAlgn="t"/>
                      <a:r>
                        <a:rPr lang="en-US" sz="1100" b="0" i="0" u="none" strike="noStrike" dirty="0">
                          <a:solidFill>
                            <a:schemeClr val="tx1">
                              <a:lumMod val="65000"/>
                              <a:lumOff val="35000"/>
                            </a:schemeClr>
                          </a:solidFill>
                          <a:effectLst/>
                          <a:latin typeface="Century Gothic" panose="020B0502020202020204" pitchFamily="34" charset="0"/>
                        </a:rPr>
                        <a:t>Revenue ($)</a:t>
                      </a:r>
                      <a:endParaRPr lang="en-US" dirty="0">
                        <a:solidFill>
                          <a:schemeClr val="tx1">
                            <a:lumMod val="65000"/>
                            <a:lumOff val="35000"/>
                          </a:schemeClr>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rtl="0" fontAlgn="t"/>
                      <a:r>
                        <a:rPr lang="en-US" sz="1100" b="0" i="0" u="none" strike="noStrike" dirty="0">
                          <a:solidFill>
                            <a:schemeClr val="tx1">
                              <a:lumMod val="65000"/>
                              <a:lumOff val="35000"/>
                            </a:schemeClr>
                          </a:solidFill>
                          <a:effectLst/>
                          <a:latin typeface="Century Gothic" panose="020B0502020202020204" pitchFamily="34" charset="0"/>
                        </a:rPr>
                        <a:t>$0</a:t>
                      </a:r>
                      <a:endParaRPr lang="en-US" dirty="0">
                        <a:solidFill>
                          <a:schemeClr val="tx1">
                            <a:lumMod val="65000"/>
                            <a:lumOff val="35000"/>
                          </a:schemeClr>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r>
                        <a:rPr lang="en-US" sz="1100" b="0" i="0" u="none" strike="noStrike" dirty="0">
                          <a:solidFill>
                            <a:schemeClr val="tx1">
                              <a:lumMod val="65000"/>
                              <a:lumOff val="35000"/>
                            </a:schemeClr>
                          </a:solidFill>
                          <a:effectLst/>
                          <a:latin typeface="Century Gothic" panose="020B0502020202020204" pitchFamily="34" charset="0"/>
                        </a:rPr>
                        <a:t>$0</a:t>
                      </a:r>
                      <a:endParaRPr lang="en-US" dirty="0">
                        <a:solidFill>
                          <a:schemeClr val="tx1">
                            <a:lumMod val="65000"/>
                            <a:lumOff val="35000"/>
                          </a:schemeClr>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r>
                        <a:rPr lang="en-US" sz="1100" b="0" i="0" u="none" strike="noStrike" dirty="0">
                          <a:solidFill>
                            <a:schemeClr val="tx1">
                              <a:lumMod val="65000"/>
                              <a:lumOff val="35000"/>
                            </a:schemeClr>
                          </a:solidFill>
                          <a:effectLst/>
                          <a:latin typeface="Century Gothic" panose="020B0502020202020204" pitchFamily="34" charset="0"/>
                        </a:rPr>
                        <a:t>$0</a:t>
                      </a:r>
                      <a:endParaRPr lang="en-US" dirty="0">
                        <a:solidFill>
                          <a:schemeClr val="tx1">
                            <a:lumMod val="65000"/>
                            <a:lumOff val="35000"/>
                          </a:schemeClr>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r>
                        <a:rPr lang="en-US" sz="1100" b="0" i="0" u="none" strike="noStrike" dirty="0">
                          <a:solidFill>
                            <a:schemeClr val="tx1">
                              <a:lumMod val="65000"/>
                              <a:lumOff val="35000"/>
                            </a:schemeClr>
                          </a:solidFill>
                          <a:effectLst/>
                          <a:latin typeface="Century Gothic" panose="020B0502020202020204" pitchFamily="34" charset="0"/>
                        </a:rPr>
                        <a:t>$0</a:t>
                      </a:r>
                      <a:endParaRPr lang="en-US" dirty="0">
                        <a:solidFill>
                          <a:schemeClr val="tx1">
                            <a:lumMod val="65000"/>
                            <a:lumOff val="35000"/>
                          </a:schemeClr>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r>
                        <a:rPr lang="en-US" sz="1100" b="0" i="0" u="none" strike="noStrike" dirty="0">
                          <a:solidFill>
                            <a:schemeClr val="tx1">
                              <a:lumMod val="65000"/>
                              <a:lumOff val="35000"/>
                            </a:schemeClr>
                          </a:solidFill>
                          <a:effectLst/>
                          <a:latin typeface="Century Gothic" panose="020B0502020202020204" pitchFamily="34" charset="0"/>
                        </a:rPr>
                        <a:t>$0</a:t>
                      </a:r>
                      <a:endParaRPr lang="en-US" dirty="0">
                        <a:solidFill>
                          <a:schemeClr val="tx1">
                            <a:lumMod val="65000"/>
                            <a:lumOff val="35000"/>
                          </a:schemeClr>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68965033"/>
                  </a:ext>
                </a:extLst>
              </a:tr>
              <a:tr h="782997">
                <a:tc>
                  <a:txBody>
                    <a:bodyPr/>
                    <a:lstStyle/>
                    <a:p>
                      <a:pPr algn="ctr" rtl="0" fontAlgn="t"/>
                      <a:r>
                        <a:rPr lang="en-US" sz="1100" b="0" i="0" u="none" strike="noStrike" dirty="0">
                          <a:solidFill>
                            <a:schemeClr val="tx1">
                              <a:lumMod val="65000"/>
                              <a:lumOff val="35000"/>
                            </a:schemeClr>
                          </a:solidFill>
                          <a:effectLst/>
                          <a:latin typeface="Century Gothic" panose="020B0502020202020204" pitchFamily="34" charset="0"/>
                        </a:rPr>
                        <a:t>Profit Margin (%)</a:t>
                      </a:r>
                      <a:endParaRPr lang="en-US" dirty="0">
                        <a:solidFill>
                          <a:schemeClr val="tx1">
                            <a:lumMod val="65000"/>
                            <a:lumOff val="35000"/>
                          </a:schemeClr>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rtl="0" fontAlgn="t"/>
                      <a:r>
                        <a:rPr lang="en-US" sz="1100" b="0" i="0" u="none" strike="noStrike" dirty="0">
                          <a:solidFill>
                            <a:schemeClr val="tx1">
                              <a:lumMod val="65000"/>
                              <a:lumOff val="35000"/>
                            </a:schemeClr>
                          </a:solidFill>
                          <a:effectLst/>
                          <a:latin typeface="Century Gothic" panose="020B0502020202020204" pitchFamily="34" charset="0"/>
                        </a:rPr>
                        <a:t>0%</a:t>
                      </a:r>
                      <a:endParaRPr lang="en-US" dirty="0">
                        <a:solidFill>
                          <a:schemeClr val="tx1">
                            <a:lumMod val="65000"/>
                            <a:lumOff val="35000"/>
                          </a:schemeClr>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r>
                        <a:rPr lang="en-US" sz="1100" b="0" i="0" u="none" strike="noStrike" dirty="0">
                          <a:solidFill>
                            <a:schemeClr val="tx1">
                              <a:lumMod val="65000"/>
                              <a:lumOff val="35000"/>
                            </a:schemeClr>
                          </a:solidFill>
                          <a:effectLst/>
                          <a:latin typeface="Century Gothic" panose="020B0502020202020204" pitchFamily="34" charset="0"/>
                        </a:rPr>
                        <a:t>0%</a:t>
                      </a:r>
                      <a:endParaRPr lang="en-US" dirty="0">
                        <a:solidFill>
                          <a:schemeClr val="tx1">
                            <a:lumMod val="65000"/>
                            <a:lumOff val="35000"/>
                          </a:schemeClr>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r>
                        <a:rPr lang="en-US" sz="1100" b="0" i="0" u="none" strike="noStrike" dirty="0">
                          <a:solidFill>
                            <a:schemeClr val="tx1">
                              <a:lumMod val="65000"/>
                              <a:lumOff val="35000"/>
                            </a:schemeClr>
                          </a:solidFill>
                          <a:effectLst/>
                          <a:latin typeface="Century Gothic" panose="020B0502020202020204" pitchFamily="34" charset="0"/>
                        </a:rPr>
                        <a:t>0%</a:t>
                      </a:r>
                      <a:endParaRPr lang="en-US" dirty="0">
                        <a:solidFill>
                          <a:schemeClr val="tx1">
                            <a:lumMod val="65000"/>
                            <a:lumOff val="35000"/>
                          </a:schemeClr>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r>
                        <a:rPr lang="en-US" sz="1100" b="0" i="0" u="none" strike="noStrike" dirty="0">
                          <a:solidFill>
                            <a:schemeClr val="tx1">
                              <a:lumMod val="65000"/>
                              <a:lumOff val="35000"/>
                            </a:schemeClr>
                          </a:solidFill>
                          <a:effectLst/>
                          <a:latin typeface="Century Gothic" panose="020B0502020202020204" pitchFamily="34" charset="0"/>
                        </a:rPr>
                        <a:t>0%</a:t>
                      </a:r>
                      <a:endParaRPr lang="en-US" dirty="0">
                        <a:solidFill>
                          <a:schemeClr val="tx1">
                            <a:lumMod val="65000"/>
                            <a:lumOff val="35000"/>
                          </a:schemeClr>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r>
                        <a:rPr lang="en-US" sz="1100" b="0" i="0" u="none" strike="noStrike" dirty="0">
                          <a:solidFill>
                            <a:schemeClr val="tx1">
                              <a:lumMod val="65000"/>
                              <a:lumOff val="35000"/>
                            </a:schemeClr>
                          </a:solidFill>
                          <a:effectLst/>
                          <a:latin typeface="Century Gothic" panose="020B0502020202020204" pitchFamily="34" charset="0"/>
                        </a:rPr>
                        <a:t>0%</a:t>
                      </a:r>
                      <a:endParaRPr lang="en-US" dirty="0">
                        <a:solidFill>
                          <a:schemeClr val="tx1">
                            <a:lumMod val="65000"/>
                            <a:lumOff val="35000"/>
                          </a:schemeClr>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74345012"/>
                  </a:ext>
                </a:extLst>
              </a:tr>
            </a:tbl>
          </a:graphicData>
        </a:graphic>
      </p:graphicFrame>
      <p:sp>
        <p:nvSpPr>
          <p:cNvPr id="15" name="TextBox 14">
            <a:extLst>
              <a:ext uri="{FF2B5EF4-FFF2-40B4-BE49-F238E27FC236}">
                <a16:creationId xmlns:a16="http://schemas.microsoft.com/office/drawing/2014/main" id="{4272C159-6169-C8F3-8648-A4FF1AD0F2A8}"/>
              </a:ext>
            </a:extLst>
          </p:cNvPr>
          <p:cNvSpPr txBox="1"/>
          <p:nvPr/>
        </p:nvSpPr>
        <p:spPr>
          <a:xfrm>
            <a:off x="252828" y="4135672"/>
            <a:ext cx="6357977" cy="369332"/>
          </a:xfrm>
          <a:prstGeom prst="rect">
            <a:avLst/>
          </a:prstGeom>
          <a:noFill/>
        </p:spPr>
        <p:txBody>
          <a:bodyPr wrap="square" rtlCol="0">
            <a:spAutoFit/>
          </a:bodyPr>
          <a:lstStyle/>
          <a:p>
            <a:r>
              <a:rPr lang="en-US" b="1" dirty="0">
                <a:solidFill>
                  <a:schemeClr val="bg1">
                    <a:lumMod val="65000"/>
                  </a:schemeClr>
                </a:solidFill>
                <a:latin typeface="Century Gothic" panose="020B0502020202020204" pitchFamily="34" charset="0"/>
              </a:rPr>
              <a:t>&gt;&gt;&gt;&gt;&gt; Financial Snapshot</a:t>
            </a:r>
          </a:p>
        </p:txBody>
      </p:sp>
      <p:sp>
        <p:nvSpPr>
          <p:cNvPr id="16" name="Rectangle 15">
            <a:extLst>
              <a:ext uri="{FF2B5EF4-FFF2-40B4-BE49-F238E27FC236}">
                <a16:creationId xmlns:a16="http://schemas.microsoft.com/office/drawing/2014/main" id="{B8149761-69A2-78B6-3C00-13BFF1F70306}"/>
              </a:ext>
            </a:extLst>
          </p:cNvPr>
          <p:cNvSpPr/>
          <p:nvPr/>
        </p:nvSpPr>
        <p:spPr>
          <a:xfrm flipV="1">
            <a:off x="1834" y="3961400"/>
            <a:ext cx="12190166" cy="117006"/>
          </a:xfrm>
          <a:prstGeom prst="rect">
            <a:avLst/>
          </a:prstGeom>
          <a:solidFill>
            <a:schemeClr val="bg1">
              <a:lumMod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801926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5E64E7-5795-D342-5898-5EFE55312060}"/>
            </a:ext>
          </a:extLst>
        </p:cNvPr>
        <p:cNvGrpSpPr/>
        <p:nvPr/>
      </p:nvGrpSpPr>
      <p:grpSpPr>
        <a:xfrm>
          <a:off x="0" y="0"/>
          <a:ext cx="0" cy="0"/>
          <a:chOff x="0" y="0"/>
          <a:chExt cx="0" cy="0"/>
        </a:xfrm>
      </p:grpSpPr>
      <p:sp>
        <p:nvSpPr>
          <p:cNvPr id="16" name="Rectangle 15">
            <a:extLst>
              <a:ext uri="{FF2B5EF4-FFF2-40B4-BE49-F238E27FC236}">
                <a16:creationId xmlns:a16="http://schemas.microsoft.com/office/drawing/2014/main" id="{3031B64A-0CEE-D6BE-F32C-31B6A1CB0235}"/>
              </a:ext>
            </a:extLst>
          </p:cNvPr>
          <p:cNvSpPr/>
          <p:nvPr/>
        </p:nvSpPr>
        <p:spPr>
          <a:xfrm>
            <a:off x="649904" y="1010350"/>
            <a:ext cx="11540262" cy="1065541"/>
          </a:xfrm>
          <a:prstGeom prst="rect">
            <a:avLst/>
          </a:prstGeom>
          <a:solidFill>
            <a:srgbClr val="FEFCC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15E9C4F2-378C-9FFA-39A5-0667330541EA}"/>
              </a:ext>
            </a:extLst>
          </p:cNvPr>
          <p:cNvSpPr/>
          <p:nvPr/>
        </p:nvSpPr>
        <p:spPr>
          <a:xfrm>
            <a:off x="0" y="0"/>
            <a:ext cx="12190166" cy="800420"/>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a:extLst>
              <a:ext uri="{FF2B5EF4-FFF2-40B4-BE49-F238E27FC236}">
                <a16:creationId xmlns:a16="http://schemas.microsoft.com/office/drawing/2014/main" id="{F6E90AB7-7028-C1C1-82BC-8268C5634AB3}"/>
              </a:ext>
            </a:extLst>
          </p:cNvPr>
          <p:cNvSpPr txBox="1"/>
          <p:nvPr/>
        </p:nvSpPr>
        <p:spPr>
          <a:xfrm>
            <a:off x="202691" y="125912"/>
            <a:ext cx="7384507" cy="523220"/>
          </a:xfrm>
          <a:prstGeom prst="rect">
            <a:avLst/>
          </a:prstGeom>
          <a:noFill/>
        </p:spPr>
        <p:txBody>
          <a:bodyPr wrap="square" rtlCol="0">
            <a:spAutoFit/>
          </a:bodyPr>
          <a:lstStyle/>
          <a:p>
            <a:r>
              <a:rPr lang="en-US" sz="2800" dirty="0">
                <a:solidFill>
                  <a:schemeClr val="bg1">
                    <a:lumMod val="85000"/>
                  </a:schemeClr>
                </a:solidFill>
                <a:latin typeface="Century Gothic" panose="020B0502020202020204" pitchFamily="34" charset="0"/>
              </a:rPr>
              <a:t>2. Business Overview</a:t>
            </a:r>
          </a:p>
        </p:txBody>
      </p:sp>
      <p:sp>
        <p:nvSpPr>
          <p:cNvPr id="4" name="Oval 3">
            <a:extLst>
              <a:ext uri="{FF2B5EF4-FFF2-40B4-BE49-F238E27FC236}">
                <a16:creationId xmlns:a16="http://schemas.microsoft.com/office/drawing/2014/main" id="{601CBDA2-6A41-9C89-8E5F-DB8C7F7839E9}"/>
              </a:ext>
            </a:extLst>
          </p:cNvPr>
          <p:cNvSpPr/>
          <p:nvPr/>
        </p:nvSpPr>
        <p:spPr>
          <a:xfrm>
            <a:off x="377851" y="1224110"/>
            <a:ext cx="649904" cy="649904"/>
          </a:xfrm>
          <a:prstGeom prst="ellipse">
            <a:avLst/>
          </a:prstGeom>
          <a:solidFill>
            <a:srgbClr val="FEFCCE"/>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E127672B-E77A-0A69-4598-9733C4CD769C}"/>
              </a:ext>
            </a:extLst>
          </p:cNvPr>
          <p:cNvSpPr txBox="1"/>
          <p:nvPr/>
        </p:nvSpPr>
        <p:spPr>
          <a:xfrm>
            <a:off x="1199870" y="1076087"/>
            <a:ext cx="6357977" cy="369332"/>
          </a:xfrm>
          <a:prstGeom prst="rect">
            <a:avLst/>
          </a:prstGeom>
          <a:noFill/>
        </p:spPr>
        <p:txBody>
          <a:bodyPr wrap="square" rtlCol="0">
            <a:spAutoFit/>
          </a:bodyPr>
          <a:lstStyle/>
          <a:p>
            <a:r>
              <a:rPr lang="en-US" b="1" dirty="0">
                <a:solidFill>
                  <a:srgbClr val="C3BA05"/>
                </a:solidFill>
                <a:latin typeface="Century Gothic" panose="020B0502020202020204" pitchFamily="34" charset="0"/>
              </a:rPr>
              <a:t>Mission</a:t>
            </a:r>
          </a:p>
        </p:txBody>
      </p:sp>
      <p:sp>
        <p:nvSpPr>
          <p:cNvPr id="11" name="TextBox 10">
            <a:extLst>
              <a:ext uri="{FF2B5EF4-FFF2-40B4-BE49-F238E27FC236}">
                <a16:creationId xmlns:a16="http://schemas.microsoft.com/office/drawing/2014/main" id="{AE8DBDE8-E375-8E39-BE05-844FB8E2E3C7}"/>
              </a:ext>
            </a:extLst>
          </p:cNvPr>
          <p:cNvSpPr txBox="1"/>
          <p:nvPr/>
        </p:nvSpPr>
        <p:spPr>
          <a:xfrm>
            <a:off x="1199869" y="1511156"/>
            <a:ext cx="10514341" cy="369332"/>
          </a:xfrm>
          <a:prstGeom prst="rect">
            <a:avLst/>
          </a:prstGeom>
          <a:noFill/>
        </p:spPr>
        <p:txBody>
          <a:bodyPr wrap="square" rtlCol="0">
            <a:spAutoFit/>
          </a:bodyPr>
          <a:lstStyle/>
          <a:p>
            <a:r>
              <a:rPr lang="en-US" dirty="0">
                <a:solidFill>
                  <a:schemeClr val="tx1">
                    <a:lumMod val="65000"/>
                    <a:lumOff val="35000"/>
                  </a:schemeClr>
                </a:solidFill>
                <a:latin typeface="Century Gothic" panose="020B0502020202020204" pitchFamily="34" charset="0"/>
              </a:rPr>
              <a:t>Description</a:t>
            </a:r>
          </a:p>
        </p:txBody>
      </p:sp>
      <p:pic>
        <p:nvPicPr>
          <p:cNvPr id="12" name="Graphic 11" descr="Target with solid fill">
            <a:extLst>
              <a:ext uri="{FF2B5EF4-FFF2-40B4-BE49-F238E27FC236}">
                <a16:creationId xmlns:a16="http://schemas.microsoft.com/office/drawing/2014/main" id="{C1533144-61DB-EB90-B43D-29770C6EC19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77789" y="1318106"/>
            <a:ext cx="450028" cy="450028"/>
          </a:xfrm>
          <a:prstGeom prst="rect">
            <a:avLst/>
          </a:prstGeom>
        </p:spPr>
      </p:pic>
      <p:sp>
        <p:nvSpPr>
          <p:cNvPr id="21" name="Rectangle 20">
            <a:extLst>
              <a:ext uri="{FF2B5EF4-FFF2-40B4-BE49-F238E27FC236}">
                <a16:creationId xmlns:a16="http://schemas.microsoft.com/office/drawing/2014/main" id="{D057D3E9-504D-2C9B-FC5C-C26B3A8E8654}"/>
              </a:ext>
            </a:extLst>
          </p:cNvPr>
          <p:cNvSpPr/>
          <p:nvPr/>
        </p:nvSpPr>
        <p:spPr>
          <a:xfrm>
            <a:off x="649904" y="3248489"/>
            <a:ext cx="11540262" cy="1065541"/>
          </a:xfrm>
          <a:prstGeom prst="rect">
            <a:avLst/>
          </a:prstGeom>
          <a:solidFill>
            <a:srgbClr val="FEFCC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3F77A068-83D7-F884-799B-249B2DECC7F0}"/>
              </a:ext>
            </a:extLst>
          </p:cNvPr>
          <p:cNvSpPr/>
          <p:nvPr/>
        </p:nvSpPr>
        <p:spPr>
          <a:xfrm>
            <a:off x="377851" y="3462249"/>
            <a:ext cx="649904" cy="649904"/>
          </a:xfrm>
          <a:prstGeom prst="ellipse">
            <a:avLst/>
          </a:prstGeom>
          <a:solidFill>
            <a:srgbClr val="FEFCCE"/>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a:extLst>
              <a:ext uri="{FF2B5EF4-FFF2-40B4-BE49-F238E27FC236}">
                <a16:creationId xmlns:a16="http://schemas.microsoft.com/office/drawing/2014/main" id="{2CCE8461-F795-0F04-7D86-BF45A8E9ADA8}"/>
              </a:ext>
            </a:extLst>
          </p:cNvPr>
          <p:cNvSpPr txBox="1"/>
          <p:nvPr/>
        </p:nvSpPr>
        <p:spPr>
          <a:xfrm>
            <a:off x="1199870" y="3314226"/>
            <a:ext cx="6357977" cy="369332"/>
          </a:xfrm>
          <a:prstGeom prst="rect">
            <a:avLst/>
          </a:prstGeom>
          <a:noFill/>
        </p:spPr>
        <p:txBody>
          <a:bodyPr wrap="square" rtlCol="0">
            <a:spAutoFit/>
          </a:bodyPr>
          <a:lstStyle/>
          <a:p>
            <a:r>
              <a:rPr lang="en-US" b="1" dirty="0">
                <a:solidFill>
                  <a:srgbClr val="C3BA05"/>
                </a:solidFill>
                <a:latin typeface="Century Gothic" panose="020B0502020202020204" pitchFamily="34" charset="0"/>
              </a:rPr>
              <a:t>Vision</a:t>
            </a:r>
          </a:p>
        </p:txBody>
      </p:sp>
      <p:sp>
        <p:nvSpPr>
          <p:cNvPr id="24" name="TextBox 23">
            <a:extLst>
              <a:ext uri="{FF2B5EF4-FFF2-40B4-BE49-F238E27FC236}">
                <a16:creationId xmlns:a16="http://schemas.microsoft.com/office/drawing/2014/main" id="{307E4229-425F-4863-0E48-E92DE3F02E4F}"/>
              </a:ext>
            </a:extLst>
          </p:cNvPr>
          <p:cNvSpPr txBox="1"/>
          <p:nvPr/>
        </p:nvSpPr>
        <p:spPr>
          <a:xfrm>
            <a:off x="1199870" y="3749295"/>
            <a:ext cx="10158338" cy="369332"/>
          </a:xfrm>
          <a:prstGeom prst="rect">
            <a:avLst/>
          </a:prstGeom>
          <a:noFill/>
        </p:spPr>
        <p:txBody>
          <a:bodyPr wrap="square" rtlCol="0">
            <a:spAutoFit/>
          </a:bodyPr>
          <a:lstStyle/>
          <a:p>
            <a:r>
              <a:rPr lang="en-US" dirty="0">
                <a:solidFill>
                  <a:schemeClr val="tx1">
                    <a:lumMod val="65000"/>
                    <a:lumOff val="35000"/>
                  </a:schemeClr>
                </a:solidFill>
                <a:latin typeface="Century Gothic" panose="020B0502020202020204" pitchFamily="34" charset="0"/>
              </a:rPr>
              <a:t>Description</a:t>
            </a:r>
          </a:p>
        </p:txBody>
      </p:sp>
      <p:pic>
        <p:nvPicPr>
          <p:cNvPr id="25" name="Graphic 24" descr="Target with solid fill">
            <a:extLst>
              <a:ext uri="{FF2B5EF4-FFF2-40B4-BE49-F238E27FC236}">
                <a16:creationId xmlns:a16="http://schemas.microsoft.com/office/drawing/2014/main" id="{77ABA9F8-D030-C47B-A4B8-247AADFA13D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77789" y="3556245"/>
            <a:ext cx="450028" cy="450028"/>
          </a:xfrm>
          <a:prstGeom prst="rect">
            <a:avLst/>
          </a:prstGeom>
        </p:spPr>
      </p:pic>
      <p:sp>
        <p:nvSpPr>
          <p:cNvPr id="26" name="Rectangle 25">
            <a:extLst>
              <a:ext uri="{FF2B5EF4-FFF2-40B4-BE49-F238E27FC236}">
                <a16:creationId xmlns:a16="http://schemas.microsoft.com/office/drawing/2014/main" id="{96849640-CD96-78AD-FF4D-49A748A3C9A8}"/>
              </a:ext>
            </a:extLst>
          </p:cNvPr>
          <p:cNvSpPr/>
          <p:nvPr/>
        </p:nvSpPr>
        <p:spPr>
          <a:xfrm>
            <a:off x="649904" y="5499532"/>
            <a:ext cx="11540262" cy="1065541"/>
          </a:xfrm>
          <a:prstGeom prst="rect">
            <a:avLst/>
          </a:prstGeom>
          <a:solidFill>
            <a:srgbClr val="FEFCC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63D65BE6-2140-19A4-424A-35C010F2FCE5}"/>
              </a:ext>
            </a:extLst>
          </p:cNvPr>
          <p:cNvSpPr/>
          <p:nvPr/>
        </p:nvSpPr>
        <p:spPr>
          <a:xfrm>
            <a:off x="377851" y="5713292"/>
            <a:ext cx="649904" cy="649904"/>
          </a:xfrm>
          <a:prstGeom prst="ellipse">
            <a:avLst/>
          </a:prstGeom>
          <a:solidFill>
            <a:srgbClr val="FEFCCE"/>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a:extLst>
              <a:ext uri="{FF2B5EF4-FFF2-40B4-BE49-F238E27FC236}">
                <a16:creationId xmlns:a16="http://schemas.microsoft.com/office/drawing/2014/main" id="{86AD92CE-A524-937D-DE22-34F94B1D5BE3}"/>
              </a:ext>
            </a:extLst>
          </p:cNvPr>
          <p:cNvSpPr txBox="1"/>
          <p:nvPr/>
        </p:nvSpPr>
        <p:spPr>
          <a:xfrm>
            <a:off x="1199870" y="5565269"/>
            <a:ext cx="6357977" cy="369332"/>
          </a:xfrm>
          <a:prstGeom prst="rect">
            <a:avLst/>
          </a:prstGeom>
          <a:noFill/>
        </p:spPr>
        <p:txBody>
          <a:bodyPr wrap="square" rtlCol="0">
            <a:spAutoFit/>
          </a:bodyPr>
          <a:lstStyle/>
          <a:p>
            <a:r>
              <a:rPr lang="en-US" b="1" dirty="0">
                <a:solidFill>
                  <a:srgbClr val="C3BA05"/>
                </a:solidFill>
                <a:latin typeface="Century Gothic" panose="020B0502020202020204" pitchFamily="34" charset="0"/>
              </a:rPr>
              <a:t>Business Description</a:t>
            </a:r>
          </a:p>
        </p:txBody>
      </p:sp>
      <p:sp>
        <p:nvSpPr>
          <p:cNvPr id="29" name="TextBox 28">
            <a:extLst>
              <a:ext uri="{FF2B5EF4-FFF2-40B4-BE49-F238E27FC236}">
                <a16:creationId xmlns:a16="http://schemas.microsoft.com/office/drawing/2014/main" id="{BF797BCC-BA05-999B-D306-075D058B599C}"/>
              </a:ext>
            </a:extLst>
          </p:cNvPr>
          <p:cNvSpPr txBox="1"/>
          <p:nvPr/>
        </p:nvSpPr>
        <p:spPr>
          <a:xfrm>
            <a:off x="1199869" y="5934601"/>
            <a:ext cx="10929156" cy="369332"/>
          </a:xfrm>
          <a:prstGeom prst="rect">
            <a:avLst/>
          </a:prstGeom>
          <a:noFill/>
        </p:spPr>
        <p:txBody>
          <a:bodyPr wrap="square" rtlCol="0">
            <a:spAutoFit/>
          </a:bodyPr>
          <a:lstStyle/>
          <a:p>
            <a:r>
              <a:rPr lang="en-US" dirty="0">
                <a:solidFill>
                  <a:schemeClr val="tx1">
                    <a:lumMod val="65000"/>
                    <a:lumOff val="35000"/>
                  </a:schemeClr>
                </a:solidFill>
                <a:latin typeface="Century Gothic" panose="020B0502020202020204" pitchFamily="34" charset="0"/>
              </a:rPr>
              <a:t>Description</a:t>
            </a:r>
          </a:p>
        </p:txBody>
      </p:sp>
      <p:pic>
        <p:nvPicPr>
          <p:cNvPr id="30" name="Graphic 29" descr="Target with solid fill">
            <a:extLst>
              <a:ext uri="{FF2B5EF4-FFF2-40B4-BE49-F238E27FC236}">
                <a16:creationId xmlns:a16="http://schemas.microsoft.com/office/drawing/2014/main" id="{D678B5E0-CD86-DF5D-9935-F00485F45E3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77789" y="5807288"/>
            <a:ext cx="450028" cy="450028"/>
          </a:xfrm>
          <a:prstGeom prst="rect">
            <a:avLst/>
          </a:prstGeom>
        </p:spPr>
      </p:pic>
    </p:spTree>
    <p:extLst>
      <p:ext uri="{BB962C8B-B14F-4D97-AF65-F5344CB8AC3E}">
        <p14:creationId xmlns:p14="http://schemas.microsoft.com/office/powerpoint/2010/main" val="2573652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5390C0-03A0-3906-FBBF-C9B856B7C276}"/>
            </a:ext>
          </a:extLst>
        </p:cNvPr>
        <p:cNvGrpSpPr/>
        <p:nvPr/>
      </p:nvGrpSpPr>
      <p:grpSpPr>
        <a:xfrm>
          <a:off x="0" y="0"/>
          <a:ext cx="0" cy="0"/>
          <a:chOff x="0" y="0"/>
          <a:chExt cx="0" cy="0"/>
        </a:xfrm>
      </p:grpSpPr>
      <p:sp>
        <p:nvSpPr>
          <p:cNvPr id="31" name="Rectangle 30">
            <a:extLst>
              <a:ext uri="{FF2B5EF4-FFF2-40B4-BE49-F238E27FC236}">
                <a16:creationId xmlns:a16="http://schemas.microsoft.com/office/drawing/2014/main" id="{8F2306DE-039D-E3F5-A50D-FEF664C049ED}"/>
              </a:ext>
            </a:extLst>
          </p:cNvPr>
          <p:cNvSpPr/>
          <p:nvPr/>
        </p:nvSpPr>
        <p:spPr>
          <a:xfrm>
            <a:off x="0" y="4005222"/>
            <a:ext cx="12190166" cy="2852777"/>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xtBox 31">
            <a:extLst>
              <a:ext uri="{FF2B5EF4-FFF2-40B4-BE49-F238E27FC236}">
                <a16:creationId xmlns:a16="http://schemas.microsoft.com/office/drawing/2014/main" id="{D01F1BEB-8E94-46A6-25C7-96412DF6BC16}"/>
              </a:ext>
            </a:extLst>
          </p:cNvPr>
          <p:cNvSpPr txBox="1"/>
          <p:nvPr/>
        </p:nvSpPr>
        <p:spPr>
          <a:xfrm>
            <a:off x="252828" y="4135672"/>
            <a:ext cx="6357977" cy="369332"/>
          </a:xfrm>
          <a:prstGeom prst="rect">
            <a:avLst/>
          </a:prstGeom>
          <a:noFill/>
        </p:spPr>
        <p:txBody>
          <a:bodyPr wrap="square" rtlCol="0">
            <a:spAutoFit/>
          </a:bodyPr>
          <a:lstStyle/>
          <a:p>
            <a:r>
              <a:rPr lang="en-US" b="1" dirty="0">
                <a:solidFill>
                  <a:schemeClr val="bg1">
                    <a:lumMod val="65000"/>
                  </a:schemeClr>
                </a:solidFill>
                <a:latin typeface="Century Gothic" panose="020B0502020202020204" pitchFamily="34" charset="0"/>
              </a:rPr>
              <a:t>&gt;&gt;&gt;&gt;&gt; Market Size and Share Projections</a:t>
            </a:r>
          </a:p>
        </p:txBody>
      </p:sp>
      <p:sp>
        <p:nvSpPr>
          <p:cNvPr id="6" name="Rectangle 5">
            <a:extLst>
              <a:ext uri="{FF2B5EF4-FFF2-40B4-BE49-F238E27FC236}">
                <a16:creationId xmlns:a16="http://schemas.microsoft.com/office/drawing/2014/main" id="{7F091E5D-4B95-710D-C03B-F5BD9B8D9709}"/>
              </a:ext>
            </a:extLst>
          </p:cNvPr>
          <p:cNvSpPr/>
          <p:nvPr/>
        </p:nvSpPr>
        <p:spPr>
          <a:xfrm>
            <a:off x="4216101" y="978385"/>
            <a:ext cx="3666506" cy="2709442"/>
          </a:xfrm>
          <a:prstGeom prst="rect">
            <a:avLst/>
          </a:prstGeom>
          <a:solidFill>
            <a:srgbClr val="FEFCC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90EA1272-4139-DBB8-5072-C8830788025A}"/>
              </a:ext>
            </a:extLst>
          </p:cNvPr>
          <p:cNvSpPr/>
          <p:nvPr/>
        </p:nvSpPr>
        <p:spPr>
          <a:xfrm>
            <a:off x="202691" y="978384"/>
            <a:ext cx="3666506" cy="2709443"/>
          </a:xfrm>
          <a:prstGeom prst="rect">
            <a:avLst/>
          </a:prstGeom>
          <a:solidFill>
            <a:srgbClr val="FEFCC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09787EDF-527D-FA80-7606-B6AA586D7EE3}"/>
              </a:ext>
            </a:extLst>
          </p:cNvPr>
          <p:cNvSpPr/>
          <p:nvPr/>
        </p:nvSpPr>
        <p:spPr>
          <a:xfrm>
            <a:off x="0" y="0"/>
            <a:ext cx="12190166" cy="800420"/>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a:extLst>
              <a:ext uri="{FF2B5EF4-FFF2-40B4-BE49-F238E27FC236}">
                <a16:creationId xmlns:a16="http://schemas.microsoft.com/office/drawing/2014/main" id="{632BC5A1-FC59-3A04-F1DA-541E3D88B77E}"/>
              </a:ext>
            </a:extLst>
          </p:cNvPr>
          <p:cNvSpPr txBox="1"/>
          <p:nvPr/>
        </p:nvSpPr>
        <p:spPr>
          <a:xfrm>
            <a:off x="202691" y="125912"/>
            <a:ext cx="7384507" cy="523220"/>
          </a:xfrm>
          <a:prstGeom prst="rect">
            <a:avLst/>
          </a:prstGeom>
          <a:noFill/>
        </p:spPr>
        <p:txBody>
          <a:bodyPr wrap="square" rtlCol="0">
            <a:spAutoFit/>
          </a:bodyPr>
          <a:lstStyle/>
          <a:p>
            <a:r>
              <a:rPr lang="en-US" sz="2800" dirty="0">
                <a:solidFill>
                  <a:schemeClr val="bg1">
                    <a:lumMod val="85000"/>
                  </a:schemeClr>
                </a:solidFill>
                <a:latin typeface="Century Gothic" panose="020B0502020202020204" pitchFamily="34" charset="0"/>
              </a:rPr>
              <a:t>3. Market Analysis</a:t>
            </a:r>
          </a:p>
        </p:txBody>
      </p:sp>
      <p:sp>
        <p:nvSpPr>
          <p:cNvPr id="4" name="Oval 3">
            <a:extLst>
              <a:ext uri="{FF2B5EF4-FFF2-40B4-BE49-F238E27FC236}">
                <a16:creationId xmlns:a16="http://schemas.microsoft.com/office/drawing/2014/main" id="{E5DF6386-D3F5-1599-5C86-087FB2E17D6D}"/>
              </a:ext>
            </a:extLst>
          </p:cNvPr>
          <p:cNvSpPr/>
          <p:nvPr/>
        </p:nvSpPr>
        <p:spPr>
          <a:xfrm>
            <a:off x="1710992" y="881155"/>
            <a:ext cx="649904" cy="649904"/>
          </a:xfrm>
          <a:prstGeom prst="ellipse">
            <a:avLst/>
          </a:prstGeom>
          <a:solidFill>
            <a:srgbClr val="FEFCCE"/>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D899CAEE-B3D8-43BA-45AF-31606A775774}"/>
              </a:ext>
            </a:extLst>
          </p:cNvPr>
          <p:cNvSpPr txBox="1"/>
          <p:nvPr/>
        </p:nvSpPr>
        <p:spPr>
          <a:xfrm>
            <a:off x="202692" y="1697944"/>
            <a:ext cx="3666506" cy="369332"/>
          </a:xfrm>
          <a:prstGeom prst="rect">
            <a:avLst/>
          </a:prstGeom>
          <a:noFill/>
        </p:spPr>
        <p:txBody>
          <a:bodyPr wrap="square" rtlCol="0">
            <a:spAutoFit/>
          </a:bodyPr>
          <a:lstStyle/>
          <a:p>
            <a:pPr algn="ctr"/>
            <a:r>
              <a:rPr lang="en-US" b="1" dirty="0">
                <a:solidFill>
                  <a:srgbClr val="C3BA05"/>
                </a:solidFill>
                <a:latin typeface="Century Gothic" panose="020B0502020202020204" pitchFamily="34" charset="0"/>
              </a:rPr>
              <a:t>Market Trends</a:t>
            </a:r>
          </a:p>
        </p:txBody>
      </p:sp>
      <p:sp>
        <p:nvSpPr>
          <p:cNvPr id="11" name="TextBox 10">
            <a:extLst>
              <a:ext uri="{FF2B5EF4-FFF2-40B4-BE49-F238E27FC236}">
                <a16:creationId xmlns:a16="http://schemas.microsoft.com/office/drawing/2014/main" id="{07EA2AC8-AF63-BFEF-695D-8C113BF50C64}"/>
              </a:ext>
            </a:extLst>
          </p:cNvPr>
          <p:cNvSpPr txBox="1"/>
          <p:nvPr/>
        </p:nvSpPr>
        <p:spPr>
          <a:xfrm>
            <a:off x="295983" y="2232511"/>
            <a:ext cx="3444744" cy="369332"/>
          </a:xfrm>
          <a:prstGeom prst="rect">
            <a:avLst/>
          </a:prstGeom>
          <a:noFill/>
        </p:spPr>
        <p:txBody>
          <a:bodyPr wrap="square" rtlCol="0">
            <a:spAutoFit/>
          </a:bodyPr>
          <a:lstStyle/>
          <a:p>
            <a:r>
              <a:rPr lang="en-US" dirty="0">
                <a:solidFill>
                  <a:schemeClr val="tx1">
                    <a:lumMod val="65000"/>
                    <a:lumOff val="35000"/>
                  </a:schemeClr>
                </a:solidFill>
                <a:latin typeface="Century Gothic" panose="020B0502020202020204" pitchFamily="34" charset="0"/>
              </a:rPr>
              <a:t>Description</a:t>
            </a:r>
          </a:p>
        </p:txBody>
      </p:sp>
      <p:pic>
        <p:nvPicPr>
          <p:cNvPr id="5" name="Graphic 4" descr="Magnifying glass with solid fill">
            <a:extLst>
              <a:ext uri="{FF2B5EF4-FFF2-40B4-BE49-F238E27FC236}">
                <a16:creationId xmlns:a16="http://schemas.microsoft.com/office/drawing/2014/main" id="{CA20E6E9-5199-3781-BF45-89C0A3C2B70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807344" y="985757"/>
            <a:ext cx="457200" cy="457200"/>
          </a:xfrm>
          <a:prstGeom prst="rect">
            <a:avLst/>
          </a:prstGeom>
        </p:spPr>
      </p:pic>
      <p:sp>
        <p:nvSpPr>
          <p:cNvPr id="7" name="Rectangle 6">
            <a:extLst>
              <a:ext uri="{FF2B5EF4-FFF2-40B4-BE49-F238E27FC236}">
                <a16:creationId xmlns:a16="http://schemas.microsoft.com/office/drawing/2014/main" id="{4213D34D-AD1B-8A63-9F09-444274C5D7EA}"/>
              </a:ext>
            </a:extLst>
          </p:cNvPr>
          <p:cNvSpPr/>
          <p:nvPr/>
        </p:nvSpPr>
        <p:spPr>
          <a:xfrm>
            <a:off x="8229511" y="980788"/>
            <a:ext cx="3666506" cy="2707039"/>
          </a:xfrm>
          <a:prstGeom prst="rect">
            <a:avLst/>
          </a:prstGeom>
          <a:solidFill>
            <a:srgbClr val="FEFCC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84BF5E45-77C3-B42C-094A-0FAA0BEC5CD8}"/>
              </a:ext>
            </a:extLst>
          </p:cNvPr>
          <p:cNvSpPr/>
          <p:nvPr/>
        </p:nvSpPr>
        <p:spPr>
          <a:xfrm>
            <a:off x="5724401" y="881155"/>
            <a:ext cx="649904" cy="649904"/>
          </a:xfrm>
          <a:prstGeom prst="ellipse">
            <a:avLst/>
          </a:prstGeom>
          <a:solidFill>
            <a:srgbClr val="FEFCCE"/>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AE00916A-D831-83DD-3266-469F5F9AB69E}"/>
              </a:ext>
            </a:extLst>
          </p:cNvPr>
          <p:cNvSpPr txBox="1"/>
          <p:nvPr/>
        </p:nvSpPr>
        <p:spPr>
          <a:xfrm>
            <a:off x="4216101" y="1697944"/>
            <a:ext cx="3666506" cy="369332"/>
          </a:xfrm>
          <a:prstGeom prst="rect">
            <a:avLst/>
          </a:prstGeom>
          <a:noFill/>
        </p:spPr>
        <p:txBody>
          <a:bodyPr wrap="square" rtlCol="0">
            <a:spAutoFit/>
          </a:bodyPr>
          <a:lstStyle/>
          <a:p>
            <a:pPr algn="ctr"/>
            <a:r>
              <a:rPr lang="en-US" b="1" dirty="0">
                <a:solidFill>
                  <a:srgbClr val="C3BA05"/>
                </a:solidFill>
                <a:latin typeface="Century Gothic" panose="020B0502020202020204" pitchFamily="34" charset="0"/>
              </a:rPr>
              <a:t>Target Demographics</a:t>
            </a:r>
          </a:p>
        </p:txBody>
      </p:sp>
      <p:sp>
        <p:nvSpPr>
          <p:cNvPr id="13" name="TextBox 12">
            <a:extLst>
              <a:ext uri="{FF2B5EF4-FFF2-40B4-BE49-F238E27FC236}">
                <a16:creationId xmlns:a16="http://schemas.microsoft.com/office/drawing/2014/main" id="{BD8EE037-AD09-F5F4-8B06-A0513CEA3404}"/>
              </a:ext>
            </a:extLst>
          </p:cNvPr>
          <p:cNvSpPr txBox="1"/>
          <p:nvPr/>
        </p:nvSpPr>
        <p:spPr>
          <a:xfrm>
            <a:off x="4309392" y="2232511"/>
            <a:ext cx="3444744" cy="369332"/>
          </a:xfrm>
          <a:prstGeom prst="rect">
            <a:avLst/>
          </a:prstGeom>
          <a:noFill/>
        </p:spPr>
        <p:txBody>
          <a:bodyPr wrap="square" rtlCol="0">
            <a:spAutoFit/>
          </a:bodyPr>
          <a:lstStyle/>
          <a:p>
            <a:r>
              <a:rPr lang="en-US" dirty="0">
                <a:solidFill>
                  <a:schemeClr val="tx1">
                    <a:lumMod val="65000"/>
                    <a:lumOff val="35000"/>
                  </a:schemeClr>
                </a:solidFill>
                <a:latin typeface="Century Gothic" panose="020B0502020202020204" pitchFamily="34" charset="0"/>
              </a:rPr>
              <a:t>Description</a:t>
            </a:r>
          </a:p>
        </p:txBody>
      </p:sp>
      <p:pic>
        <p:nvPicPr>
          <p:cNvPr id="14" name="Graphic 13" descr="Magnifying glass with solid fill">
            <a:extLst>
              <a:ext uri="{FF2B5EF4-FFF2-40B4-BE49-F238E27FC236}">
                <a16:creationId xmlns:a16="http://schemas.microsoft.com/office/drawing/2014/main" id="{4319BF0E-9AD8-6792-E496-FE8D9BB71B9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820753" y="985757"/>
            <a:ext cx="457200" cy="457200"/>
          </a:xfrm>
          <a:prstGeom prst="rect">
            <a:avLst/>
          </a:prstGeom>
        </p:spPr>
      </p:pic>
      <p:sp>
        <p:nvSpPr>
          <p:cNvPr id="15" name="Oval 14">
            <a:extLst>
              <a:ext uri="{FF2B5EF4-FFF2-40B4-BE49-F238E27FC236}">
                <a16:creationId xmlns:a16="http://schemas.microsoft.com/office/drawing/2014/main" id="{0AD52B9E-54F6-D526-D722-9E3F70C242EB}"/>
              </a:ext>
            </a:extLst>
          </p:cNvPr>
          <p:cNvSpPr/>
          <p:nvPr/>
        </p:nvSpPr>
        <p:spPr>
          <a:xfrm>
            <a:off x="9831102" y="881155"/>
            <a:ext cx="649904" cy="649904"/>
          </a:xfrm>
          <a:prstGeom prst="ellipse">
            <a:avLst/>
          </a:prstGeom>
          <a:solidFill>
            <a:srgbClr val="FEFCCE"/>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32B8AAF0-2B09-62F1-17CB-0F54222AE0C7}"/>
              </a:ext>
            </a:extLst>
          </p:cNvPr>
          <p:cNvSpPr txBox="1"/>
          <p:nvPr/>
        </p:nvSpPr>
        <p:spPr>
          <a:xfrm>
            <a:off x="8322802" y="1697944"/>
            <a:ext cx="3666506" cy="369332"/>
          </a:xfrm>
          <a:prstGeom prst="rect">
            <a:avLst/>
          </a:prstGeom>
          <a:noFill/>
        </p:spPr>
        <p:txBody>
          <a:bodyPr wrap="square" rtlCol="0">
            <a:spAutoFit/>
          </a:bodyPr>
          <a:lstStyle/>
          <a:p>
            <a:pPr algn="ctr"/>
            <a:r>
              <a:rPr lang="en-US" b="1" dirty="0">
                <a:solidFill>
                  <a:srgbClr val="C3BA05"/>
                </a:solidFill>
                <a:latin typeface="Century Gothic" panose="020B0502020202020204" pitchFamily="34" charset="0"/>
              </a:rPr>
              <a:t>Competitor Analysis</a:t>
            </a:r>
          </a:p>
        </p:txBody>
      </p:sp>
      <p:sp>
        <p:nvSpPr>
          <p:cNvPr id="18" name="TextBox 17">
            <a:extLst>
              <a:ext uri="{FF2B5EF4-FFF2-40B4-BE49-F238E27FC236}">
                <a16:creationId xmlns:a16="http://schemas.microsoft.com/office/drawing/2014/main" id="{C33F8912-1596-0802-526A-4F09C7840C47}"/>
              </a:ext>
            </a:extLst>
          </p:cNvPr>
          <p:cNvSpPr txBox="1"/>
          <p:nvPr/>
        </p:nvSpPr>
        <p:spPr>
          <a:xfrm>
            <a:off x="8416093" y="2232511"/>
            <a:ext cx="3444744" cy="369332"/>
          </a:xfrm>
          <a:prstGeom prst="rect">
            <a:avLst/>
          </a:prstGeom>
          <a:noFill/>
        </p:spPr>
        <p:txBody>
          <a:bodyPr wrap="square" rtlCol="0">
            <a:spAutoFit/>
          </a:bodyPr>
          <a:lstStyle/>
          <a:p>
            <a:r>
              <a:rPr lang="en-US" dirty="0">
                <a:solidFill>
                  <a:schemeClr val="tx1">
                    <a:lumMod val="65000"/>
                    <a:lumOff val="35000"/>
                  </a:schemeClr>
                </a:solidFill>
                <a:latin typeface="Century Gothic" panose="020B0502020202020204" pitchFamily="34" charset="0"/>
              </a:rPr>
              <a:t>Description</a:t>
            </a:r>
          </a:p>
        </p:txBody>
      </p:sp>
      <p:pic>
        <p:nvPicPr>
          <p:cNvPr id="19" name="Graphic 18" descr="Magnifying glass with solid fill">
            <a:extLst>
              <a:ext uri="{FF2B5EF4-FFF2-40B4-BE49-F238E27FC236}">
                <a16:creationId xmlns:a16="http://schemas.microsoft.com/office/drawing/2014/main" id="{AF3F9CC1-C54E-7EB5-FFA3-DB5DF24AB81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927454" y="985757"/>
            <a:ext cx="457200" cy="457200"/>
          </a:xfrm>
          <a:prstGeom prst="rect">
            <a:avLst/>
          </a:prstGeom>
        </p:spPr>
      </p:pic>
      <p:graphicFrame>
        <p:nvGraphicFramePr>
          <p:cNvPr id="20" name="Table 19">
            <a:extLst>
              <a:ext uri="{FF2B5EF4-FFF2-40B4-BE49-F238E27FC236}">
                <a16:creationId xmlns:a16="http://schemas.microsoft.com/office/drawing/2014/main" id="{822B51B6-C8E3-D19A-AD7B-0C39736E0943}"/>
              </a:ext>
            </a:extLst>
          </p:cNvPr>
          <p:cNvGraphicFramePr>
            <a:graphicFrameLocks noGrp="1"/>
          </p:cNvGraphicFramePr>
          <p:nvPr>
            <p:extLst>
              <p:ext uri="{D42A27DB-BD31-4B8C-83A1-F6EECF244321}">
                <p14:modId xmlns:p14="http://schemas.microsoft.com/office/powerpoint/2010/main" val="2796443614"/>
              </p:ext>
            </p:extLst>
          </p:nvPr>
        </p:nvGraphicFramePr>
        <p:xfrm>
          <a:off x="331841" y="4659700"/>
          <a:ext cx="11526484" cy="2072388"/>
        </p:xfrm>
        <a:graphic>
          <a:graphicData uri="http://schemas.openxmlformats.org/drawingml/2006/table">
            <a:tbl>
              <a:tblPr/>
              <a:tblGrid>
                <a:gridCol w="2881621">
                  <a:extLst>
                    <a:ext uri="{9D8B030D-6E8A-4147-A177-3AD203B41FA5}">
                      <a16:colId xmlns:a16="http://schemas.microsoft.com/office/drawing/2014/main" val="2590941740"/>
                    </a:ext>
                  </a:extLst>
                </a:gridCol>
                <a:gridCol w="2881621">
                  <a:extLst>
                    <a:ext uri="{9D8B030D-6E8A-4147-A177-3AD203B41FA5}">
                      <a16:colId xmlns:a16="http://schemas.microsoft.com/office/drawing/2014/main" val="2128244522"/>
                    </a:ext>
                  </a:extLst>
                </a:gridCol>
                <a:gridCol w="2881621">
                  <a:extLst>
                    <a:ext uri="{9D8B030D-6E8A-4147-A177-3AD203B41FA5}">
                      <a16:colId xmlns:a16="http://schemas.microsoft.com/office/drawing/2014/main" val="2643990037"/>
                    </a:ext>
                  </a:extLst>
                </a:gridCol>
                <a:gridCol w="2881621">
                  <a:extLst>
                    <a:ext uri="{9D8B030D-6E8A-4147-A177-3AD203B41FA5}">
                      <a16:colId xmlns:a16="http://schemas.microsoft.com/office/drawing/2014/main" val="34738812"/>
                    </a:ext>
                  </a:extLst>
                </a:gridCol>
              </a:tblGrid>
              <a:tr h="345398">
                <a:tc>
                  <a:txBody>
                    <a:bodyPr/>
                    <a:lstStyle/>
                    <a:p>
                      <a:pPr rtl="0" fontAlgn="t"/>
                      <a:r>
                        <a:rPr lang="en-US" sz="1200" b="1" i="0" u="none" strike="noStrike" dirty="0">
                          <a:solidFill>
                            <a:schemeClr val="bg1"/>
                          </a:solidFill>
                          <a:effectLst/>
                          <a:latin typeface="Century Gothic" panose="020B0502020202020204" pitchFamily="34" charset="0"/>
                        </a:rPr>
                        <a:t>Year</a:t>
                      </a:r>
                      <a:endParaRPr lang="en-US" sz="1200" dirty="0">
                        <a:solidFill>
                          <a:schemeClr val="bg1"/>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75000"/>
                      </a:schemeClr>
                    </a:solidFill>
                  </a:tcPr>
                </a:tc>
                <a:tc>
                  <a:txBody>
                    <a:bodyPr/>
                    <a:lstStyle/>
                    <a:p>
                      <a:pPr algn="ctr" rtl="0" fontAlgn="t"/>
                      <a:r>
                        <a:rPr lang="en-US" sz="1200" b="1" i="0" u="none" strike="noStrike" dirty="0">
                          <a:solidFill>
                            <a:schemeClr val="bg1"/>
                          </a:solidFill>
                          <a:effectLst/>
                          <a:latin typeface="Century Gothic" panose="020B0502020202020204" pitchFamily="34" charset="0"/>
                        </a:rPr>
                        <a:t>Market Size ($)</a:t>
                      </a:r>
                      <a:endParaRPr lang="en-US" sz="1200" dirty="0">
                        <a:solidFill>
                          <a:schemeClr val="bg1"/>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75000"/>
                      </a:schemeClr>
                    </a:solidFill>
                  </a:tcPr>
                </a:tc>
                <a:tc>
                  <a:txBody>
                    <a:bodyPr/>
                    <a:lstStyle/>
                    <a:p>
                      <a:pPr algn="ctr" rtl="0" fontAlgn="t"/>
                      <a:r>
                        <a:rPr lang="en-US" sz="1200" b="1" i="0" u="none" strike="noStrike" dirty="0">
                          <a:solidFill>
                            <a:schemeClr val="bg1"/>
                          </a:solidFill>
                          <a:effectLst/>
                          <a:latin typeface="Century Gothic" panose="020B0502020202020204" pitchFamily="34" charset="0"/>
                        </a:rPr>
                        <a:t>Market Share (%)</a:t>
                      </a:r>
                      <a:endParaRPr lang="en-US" sz="1200" dirty="0">
                        <a:solidFill>
                          <a:schemeClr val="bg1"/>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75000"/>
                      </a:schemeClr>
                    </a:solidFill>
                  </a:tcPr>
                </a:tc>
                <a:tc>
                  <a:txBody>
                    <a:bodyPr/>
                    <a:lstStyle/>
                    <a:p>
                      <a:pPr algn="ctr" rtl="0" fontAlgn="t"/>
                      <a:r>
                        <a:rPr lang="en-US" sz="1200" b="1" i="0" u="none" strike="noStrike" dirty="0">
                          <a:solidFill>
                            <a:schemeClr val="bg1"/>
                          </a:solidFill>
                          <a:effectLst/>
                          <a:latin typeface="Century Gothic" panose="020B0502020202020204" pitchFamily="34" charset="0"/>
                        </a:rPr>
                        <a:t>Customer Base (#)</a:t>
                      </a:r>
                      <a:endParaRPr lang="en-US" sz="1200" dirty="0">
                        <a:solidFill>
                          <a:schemeClr val="bg1"/>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560214324"/>
                  </a:ext>
                </a:extLst>
              </a:tr>
              <a:tr h="345398">
                <a:tc>
                  <a:txBody>
                    <a:bodyPr/>
                    <a:lstStyle/>
                    <a:p>
                      <a:pPr rtl="0" fontAlgn="t"/>
                      <a:r>
                        <a:rPr lang="en-US" sz="1200" b="0" i="0" u="none" strike="noStrike" dirty="0">
                          <a:solidFill>
                            <a:schemeClr val="tx1">
                              <a:lumMod val="65000"/>
                              <a:lumOff val="35000"/>
                            </a:schemeClr>
                          </a:solidFill>
                          <a:effectLst/>
                          <a:latin typeface="Century Gothic" panose="020B0502020202020204" pitchFamily="34" charset="0"/>
                        </a:rPr>
                        <a:t>Year 1</a:t>
                      </a:r>
                      <a:endParaRPr lang="en-US" sz="12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r>
                        <a:rPr lang="en-US" sz="1200" dirty="0">
                          <a:solidFill>
                            <a:schemeClr val="tx1">
                              <a:lumMod val="65000"/>
                              <a:lumOff val="35000"/>
                            </a:schemeClr>
                          </a:solidFill>
                          <a:effectLst/>
                          <a:latin typeface="Century Gothic" panose="020B0502020202020204" pitchFamily="34" charset="0"/>
                        </a:rPr>
                        <a:t>$0</a:t>
                      </a: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r>
                        <a:rPr lang="en-US" sz="1200" dirty="0">
                          <a:solidFill>
                            <a:schemeClr val="tx1">
                              <a:lumMod val="65000"/>
                              <a:lumOff val="35000"/>
                            </a:schemeClr>
                          </a:solidFill>
                          <a:effectLst/>
                          <a:latin typeface="Century Gothic" panose="020B0502020202020204" pitchFamily="34" charset="0"/>
                        </a:rPr>
                        <a:t>0%</a:t>
                      </a: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r>
                        <a:rPr lang="en-US" sz="1200" dirty="0">
                          <a:solidFill>
                            <a:schemeClr val="tx1">
                              <a:lumMod val="65000"/>
                              <a:lumOff val="35000"/>
                            </a:schemeClr>
                          </a:solidFill>
                          <a:effectLst/>
                          <a:latin typeface="Century Gothic" panose="020B0502020202020204" pitchFamily="34" charset="0"/>
                        </a:rPr>
                        <a:t>0</a:t>
                      </a: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25311013"/>
                  </a:ext>
                </a:extLst>
              </a:tr>
              <a:tr h="345398">
                <a:tc>
                  <a:txBody>
                    <a:bodyPr/>
                    <a:lstStyle/>
                    <a:p>
                      <a:pPr rtl="0" fontAlgn="t"/>
                      <a:r>
                        <a:rPr lang="en-US" sz="1200" b="0" i="0" u="none" strike="noStrike" dirty="0">
                          <a:solidFill>
                            <a:schemeClr val="tx1">
                              <a:lumMod val="65000"/>
                              <a:lumOff val="35000"/>
                            </a:schemeClr>
                          </a:solidFill>
                          <a:effectLst/>
                          <a:latin typeface="Century Gothic" panose="020B0502020202020204" pitchFamily="34" charset="0"/>
                        </a:rPr>
                        <a:t>Year 2</a:t>
                      </a:r>
                      <a:endParaRPr lang="en-US" sz="12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endParaRPr lang="en-US" sz="12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endParaRPr lang="en-US" sz="12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endParaRPr lang="en-US" sz="12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04839722"/>
                  </a:ext>
                </a:extLst>
              </a:tr>
              <a:tr h="345398">
                <a:tc>
                  <a:txBody>
                    <a:bodyPr/>
                    <a:lstStyle/>
                    <a:p>
                      <a:pPr rtl="0" fontAlgn="t"/>
                      <a:r>
                        <a:rPr lang="en-US" sz="1200" b="0" i="0" u="none" strike="noStrike" dirty="0">
                          <a:solidFill>
                            <a:schemeClr val="tx1">
                              <a:lumMod val="65000"/>
                              <a:lumOff val="35000"/>
                            </a:schemeClr>
                          </a:solidFill>
                          <a:effectLst/>
                          <a:latin typeface="Century Gothic" panose="020B0502020202020204" pitchFamily="34" charset="0"/>
                        </a:rPr>
                        <a:t>Year 3</a:t>
                      </a:r>
                      <a:endParaRPr lang="en-US" sz="12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endParaRPr lang="en-US" sz="12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endParaRPr lang="en-US" sz="12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endParaRPr lang="en-US" sz="12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6674844"/>
                  </a:ext>
                </a:extLst>
              </a:tr>
              <a:tr h="345398">
                <a:tc>
                  <a:txBody>
                    <a:bodyPr/>
                    <a:lstStyle/>
                    <a:p>
                      <a:pPr rtl="0" fontAlgn="t"/>
                      <a:r>
                        <a:rPr lang="en-US" sz="1200" b="0" i="0" u="none" strike="noStrike" dirty="0">
                          <a:solidFill>
                            <a:schemeClr val="tx1">
                              <a:lumMod val="65000"/>
                              <a:lumOff val="35000"/>
                            </a:schemeClr>
                          </a:solidFill>
                          <a:effectLst/>
                          <a:latin typeface="Century Gothic" panose="020B0502020202020204" pitchFamily="34" charset="0"/>
                        </a:rPr>
                        <a:t>Year 4</a:t>
                      </a:r>
                      <a:endParaRPr lang="en-US" sz="12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endParaRPr lang="en-US" sz="12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endParaRPr lang="en-US" sz="12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endParaRPr lang="en-US" sz="12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46600340"/>
                  </a:ext>
                </a:extLst>
              </a:tr>
              <a:tr h="345398">
                <a:tc>
                  <a:txBody>
                    <a:bodyPr/>
                    <a:lstStyle/>
                    <a:p>
                      <a:pPr rtl="0" fontAlgn="t"/>
                      <a:r>
                        <a:rPr lang="en-US" sz="1200" b="0" i="0" u="none" strike="noStrike" dirty="0">
                          <a:solidFill>
                            <a:schemeClr val="tx1">
                              <a:lumMod val="65000"/>
                              <a:lumOff val="35000"/>
                            </a:schemeClr>
                          </a:solidFill>
                          <a:effectLst/>
                          <a:latin typeface="Century Gothic" panose="020B0502020202020204" pitchFamily="34" charset="0"/>
                        </a:rPr>
                        <a:t>Year 5</a:t>
                      </a:r>
                      <a:endParaRPr lang="en-US" sz="12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endParaRPr lang="en-US" sz="12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endParaRPr lang="en-US" sz="12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endParaRPr lang="en-US" sz="12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6306693"/>
                  </a:ext>
                </a:extLst>
              </a:tr>
            </a:tbl>
          </a:graphicData>
        </a:graphic>
      </p:graphicFrame>
      <p:sp>
        <p:nvSpPr>
          <p:cNvPr id="34" name="Rectangle 33">
            <a:extLst>
              <a:ext uri="{FF2B5EF4-FFF2-40B4-BE49-F238E27FC236}">
                <a16:creationId xmlns:a16="http://schemas.microsoft.com/office/drawing/2014/main" id="{E6E9B4DC-50E5-1C0D-DA6A-5BD8F447EB39}"/>
              </a:ext>
            </a:extLst>
          </p:cNvPr>
          <p:cNvSpPr/>
          <p:nvPr/>
        </p:nvSpPr>
        <p:spPr>
          <a:xfrm flipV="1">
            <a:off x="1834" y="3961400"/>
            <a:ext cx="12190166" cy="117006"/>
          </a:xfrm>
          <a:prstGeom prst="rect">
            <a:avLst/>
          </a:prstGeom>
          <a:solidFill>
            <a:schemeClr val="bg1">
              <a:lumMod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48746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931386-CD21-7866-0124-083D4C058886}"/>
            </a:ext>
          </a:extLst>
        </p:cNvPr>
        <p:cNvGrpSpPr/>
        <p:nvPr/>
      </p:nvGrpSpPr>
      <p:grpSpPr>
        <a:xfrm>
          <a:off x="0" y="0"/>
          <a:ext cx="0" cy="0"/>
          <a:chOff x="0" y="0"/>
          <a:chExt cx="0" cy="0"/>
        </a:xfrm>
      </p:grpSpPr>
      <p:sp>
        <p:nvSpPr>
          <p:cNvPr id="31" name="Rectangle 30">
            <a:extLst>
              <a:ext uri="{FF2B5EF4-FFF2-40B4-BE49-F238E27FC236}">
                <a16:creationId xmlns:a16="http://schemas.microsoft.com/office/drawing/2014/main" id="{FD73F9F4-7174-A98B-5654-45FE7064F03D}"/>
              </a:ext>
            </a:extLst>
          </p:cNvPr>
          <p:cNvSpPr/>
          <p:nvPr/>
        </p:nvSpPr>
        <p:spPr>
          <a:xfrm>
            <a:off x="0" y="2244436"/>
            <a:ext cx="12190166" cy="4613564"/>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xtBox 31">
            <a:extLst>
              <a:ext uri="{FF2B5EF4-FFF2-40B4-BE49-F238E27FC236}">
                <a16:creationId xmlns:a16="http://schemas.microsoft.com/office/drawing/2014/main" id="{AB8B3AC9-7392-453F-BF7F-C1B2EE9D1F51}"/>
              </a:ext>
            </a:extLst>
          </p:cNvPr>
          <p:cNvSpPr txBox="1"/>
          <p:nvPr/>
        </p:nvSpPr>
        <p:spPr>
          <a:xfrm>
            <a:off x="252828" y="2438657"/>
            <a:ext cx="6357977" cy="369332"/>
          </a:xfrm>
          <a:prstGeom prst="rect">
            <a:avLst/>
          </a:prstGeom>
          <a:noFill/>
        </p:spPr>
        <p:txBody>
          <a:bodyPr wrap="square" rtlCol="0">
            <a:spAutoFit/>
          </a:bodyPr>
          <a:lstStyle/>
          <a:p>
            <a:r>
              <a:rPr lang="en-US" b="1" dirty="0">
                <a:solidFill>
                  <a:schemeClr val="bg1">
                    <a:lumMod val="65000"/>
                  </a:schemeClr>
                </a:solidFill>
                <a:latin typeface="Century Gothic" panose="020B0502020202020204" pitchFamily="34" charset="0"/>
              </a:rPr>
              <a:t>&gt;&gt;&gt;&gt;&gt; 5-Year Product Roadmap</a:t>
            </a:r>
          </a:p>
        </p:txBody>
      </p:sp>
      <p:sp>
        <p:nvSpPr>
          <p:cNvPr id="3" name="Rectangle 2">
            <a:extLst>
              <a:ext uri="{FF2B5EF4-FFF2-40B4-BE49-F238E27FC236}">
                <a16:creationId xmlns:a16="http://schemas.microsoft.com/office/drawing/2014/main" id="{C11AF27F-1F74-5892-1B80-A7DC5DCFF71D}"/>
              </a:ext>
            </a:extLst>
          </p:cNvPr>
          <p:cNvSpPr/>
          <p:nvPr/>
        </p:nvSpPr>
        <p:spPr>
          <a:xfrm>
            <a:off x="0" y="0"/>
            <a:ext cx="12190166" cy="800420"/>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a:extLst>
              <a:ext uri="{FF2B5EF4-FFF2-40B4-BE49-F238E27FC236}">
                <a16:creationId xmlns:a16="http://schemas.microsoft.com/office/drawing/2014/main" id="{B032FA56-69AE-25B3-245F-1690CBF33F87}"/>
              </a:ext>
            </a:extLst>
          </p:cNvPr>
          <p:cNvSpPr txBox="1"/>
          <p:nvPr/>
        </p:nvSpPr>
        <p:spPr>
          <a:xfrm>
            <a:off x="202691" y="125912"/>
            <a:ext cx="7384507" cy="523220"/>
          </a:xfrm>
          <a:prstGeom prst="rect">
            <a:avLst/>
          </a:prstGeom>
          <a:noFill/>
        </p:spPr>
        <p:txBody>
          <a:bodyPr wrap="square" rtlCol="0">
            <a:spAutoFit/>
          </a:bodyPr>
          <a:lstStyle/>
          <a:p>
            <a:r>
              <a:rPr lang="en-US" sz="2800" dirty="0">
                <a:solidFill>
                  <a:schemeClr val="bg1">
                    <a:lumMod val="85000"/>
                  </a:schemeClr>
                </a:solidFill>
                <a:latin typeface="Century Gothic" panose="020B0502020202020204" pitchFamily="34" charset="0"/>
              </a:rPr>
              <a:t>4. Product and Service Offerings</a:t>
            </a:r>
          </a:p>
        </p:txBody>
      </p:sp>
      <p:sp>
        <p:nvSpPr>
          <p:cNvPr id="10" name="TextBox 9">
            <a:extLst>
              <a:ext uri="{FF2B5EF4-FFF2-40B4-BE49-F238E27FC236}">
                <a16:creationId xmlns:a16="http://schemas.microsoft.com/office/drawing/2014/main" id="{FB14DCA2-57A0-0D1E-5828-B22533F18498}"/>
              </a:ext>
            </a:extLst>
          </p:cNvPr>
          <p:cNvSpPr txBox="1"/>
          <p:nvPr/>
        </p:nvSpPr>
        <p:spPr>
          <a:xfrm>
            <a:off x="228438" y="997141"/>
            <a:ext cx="3666506" cy="369332"/>
          </a:xfrm>
          <a:prstGeom prst="rect">
            <a:avLst/>
          </a:prstGeom>
          <a:noFill/>
        </p:spPr>
        <p:txBody>
          <a:bodyPr wrap="square" rtlCol="0">
            <a:spAutoFit/>
          </a:bodyPr>
          <a:lstStyle/>
          <a:p>
            <a:r>
              <a:rPr lang="en-US" b="1" dirty="0">
                <a:solidFill>
                  <a:srgbClr val="C3BA05"/>
                </a:solidFill>
                <a:latin typeface="Century Gothic" panose="020B0502020202020204" pitchFamily="34" charset="0"/>
              </a:rPr>
              <a:t>Offerings</a:t>
            </a:r>
          </a:p>
        </p:txBody>
      </p:sp>
      <p:sp>
        <p:nvSpPr>
          <p:cNvPr id="11" name="TextBox 10">
            <a:extLst>
              <a:ext uri="{FF2B5EF4-FFF2-40B4-BE49-F238E27FC236}">
                <a16:creationId xmlns:a16="http://schemas.microsoft.com/office/drawing/2014/main" id="{9ECF39D4-A9FE-C17F-85EC-331436015E14}"/>
              </a:ext>
            </a:extLst>
          </p:cNvPr>
          <p:cNvSpPr txBox="1"/>
          <p:nvPr/>
        </p:nvSpPr>
        <p:spPr>
          <a:xfrm>
            <a:off x="228438" y="1494888"/>
            <a:ext cx="11794788" cy="369332"/>
          </a:xfrm>
          <a:prstGeom prst="rect">
            <a:avLst/>
          </a:prstGeom>
          <a:noFill/>
        </p:spPr>
        <p:txBody>
          <a:bodyPr wrap="square" rtlCol="0">
            <a:spAutoFit/>
          </a:bodyPr>
          <a:lstStyle/>
          <a:p>
            <a:r>
              <a:rPr lang="en-US" dirty="0">
                <a:solidFill>
                  <a:schemeClr val="tx1">
                    <a:lumMod val="65000"/>
                    <a:lumOff val="35000"/>
                  </a:schemeClr>
                </a:solidFill>
                <a:latin typeface="Century Gothic" panose="020B0502020202020204" pitchFamily="34" charset="0"/>
              </a:rPr>
              <a:t>Smart solar panels, installation services, and energy monitoring via a mobile app.</a:t>
            </a:r>
          </a:p>
        </p:txBody>
      </p:sp>
      <p:sp>
        <p:nvSpPr>
          <p:cNvPr id="34" name="Rectangle 33">
            <a:extLst>
              <a:ext uri="{FF2B5EF4-FFF2-40B4-BE49-F238E27FC236}">
                <a16:creationId xmlns:a16="http://schemas.microsoft.com/office/drawing/2014/main" id="{F2B65DA3-CD44-0043-105A-23AEC8A6858A}"/>
              </a:ext>
            </a:extLst>
          </p:cNvPr>
          <p:cNvSpPr/>
          <p:nvPr/>
        </p:nvSpPr>
        <p:spPr>
          <a:xfrm flipV="1">
            <a:off x="1834" y="2189451"/>
            <a:ext cx="12190166" cy="117006"/>
          </a:xfrm>
          <a:prstGeom prst="rect">
            <a:avLst/>
          </a:prstGeom>
          <a:solidFill>
            <a:schemeClr val="bg1">
              <a:lumMod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0AA00527-CD9C-E12B-635B-75179A7DA50E}"/>
              </a:ext>
            </a:extLst>
          </p:cNvPr>
          <p:cNvSpPr/>
          <p:nvPr/>
        </p:nvSpPr>
        <p:spPr>
          <a:xfrm flipV="1">
            <a:off x="-1834" y="5961759"/>
            <a:ext cx="12190166" cy="117006"/>
          </a:xfrm>
          <a:prstGeom prst="rect">
            <a:avLst/>
          </a:prstGeom>
          <a:solidFill>
            <a:srgbClr val="578E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864B67B9-0BF7-5571-C6BC-A74AA3859E2D}"/>
              </a:ext>
            </a:extLst>
          </p:cNvPr>
          <p:cNvSpPr txBox="1"/>
          <p:nvPr/>
        </p:nvSpPr>
        <p:spPr>
          <a:xfrm>
            <a:off x="589161" y="6343146"/>
            <a:ext cx="1096055" cy="369332"/>
          </a:xfrm>
          <a:prstGeom prst="rect">
            <a:avLst/>
          </a:prstGeom>
          <a:noFill/>
        </p:spPr>
        <p:txBody>
          <a:bodyPr wrap="square" rtlCol="0">
            <a:spAutoFit/>
          </a:bodyPr>
          <a:lstStyle/>
          <a:p>
            <a:r>
              <a:rPr lang="en-US" b="1" dirty="0">
                <a:solidFill>
                  <a:srgbClr val="C3BA05"/>
                </a:solidFill>
                <a:latin typeface="Century Gothic" panose="020B0502020202020204" pitchFamily="34" charset="0"/>
              </a:rPr>
              <a:t>Year 1</a:t>
            </a:r>
          </a:p>
        </p:txBody>
      </p:sp>
      <p:sp>
        <p:nvSpPr>
          <p:cNvPr id="25" name="TextBox 24">
            <a:extLst>
              <a:ext uri="{FF2B5EF4-FFF2-40B4-BE49-F238E27FC236}">
                <a16:creationId xmlns:a16="http://schemas.microsoft.com/office/drawing/2014/main" id="{39D8B8FD-218E-B404-75AD-A35167493CB2}"/>
              </a:ext>
            </a:extLst>
          </p:cNvPr>
          <p:cNvSpPr txBox="1"/>
          <p:nvPr/>
        </p:nvSpPr>
        <p:spPr>
          <a:xfrm>
            <a:off x="454394" y="3226905"/>
            <a:ext cx="1096055" cy="307777"/>
          </a:xfrm>
          <a:prstGeom prst="rect">
            <a:avLst/>
          </a:prstGeom>
          <a:noFill/>
        </p:spPr>
        <p:txBody>
          <a:bodyPr wrap="square" rtlCol="0">
            <a:spAutoFit/>
          </a:bodyPr>
          <a:lstStyle/>
          <a:p>
            <a:r>
              <a:rPr lang="en-US" sz="1400" b="1" dirty="0">
                <a:solidFill>
                  <a:srgbClr val="578EA9"/>
                </a:solidFill>
                <a:latin typeface="Century Gothic" panose="020B0502020202020204" pitchFamily="34" charset="0"/>
              </a:rPr>
              <a:t>Initiative</a:t>
            </a:r>
          </a:p>
        </p:txBody>
      </p:sp>
      <p:sp>
        <p:nvSpPr>
          <p:cNvPr id="26" name="TextBox 25">
            <a:extLst>
              <a:ext uri="{FF2B5EF4-FFF2-40B4-BE49-F238E27FC236}">
                <a16:creationId xmlns:a16="http://schemas.microsoft.com/office/drawing/2014/main" id="{614B5C7B-6C2C-E1F6-BFF7-424B3F40CC59}"/>
              </a:ext>
            </a:extLst>
          </p:cNvPr>
          <p:cNvSpPr txBox="1"/>
          <p:nvPr/>
        </p:nvSpPr>
        <p:spPr>
          <a:xfrm>
            <a:off x="454395" y="3523320"/>
            <a:ext cx="1921104" cy="276999"/>
          </a:xfrm>
          <a:prstGeom prst="rect">
            <a:avLst/>
          </a:prstGeom>
          <a:noFill/>
        </p:spPr>
        <p:txBody>
          <a:bodyPr wrap="square" rtlCol="0">
            <a:spAutoFit/>
          </a:bodyPr>
          <a:lstStyle/>
          <a:p>
            <a:r>
              <a:rPr lang="en-US" sz="1200" dirty="0">
                <a:solidFill>
                  <a:schemeClr val="tx1">
                    <a:lumMod val="65000"/>
                    <a:lumOff val="35000"/>
                  </a:schemeClr>
                </a:solidFill>
                <a:latin typeface="Century Gothic" panose="020B0502020202020204" pitchFamily="34" charset="0"/>
              </a:rPr>
              <a:t>Description</a:t>
            </a:r>
          </a:p>
        </p:txBody>
      </p:sp>
      <p:sp>
        <p:nvSpPr>
          <p:cNvPr id="27" name="TextBox 26">
            <a:extLst>
              <a:ext uri="{FF2B5EF4-FFF2-40B4-BE49-F238E27FC236}">
                <a16:creationId xmlns:a16="http://schemas.microsoft.com/office/drawing/2014/main" id="{DEAA25D5-FF81-ADF1-5681-DCC53B94DD58}"/>
              </a:ext>
            </a:extLst>
          </p:cNvPr>
          <p:cNvSpPr txBox="1"/>
          <p:nvPr/>
        </p:nvSpPr>
        <p:spPr>
          <a:xfrm>
            <a:off x="454394" y="4559422"/>
            <a:ext cx="1096055" cy="307777"/>
          </a:xfrm>
          <a:prstGeom prst="rect">
            <a:avLst/>
          </a:prstGeom>
          <a:noFill/>
        </p:spPr>
        <p:txBody>
          <a:bodyPr wrap="square" rtlCol="0">
            <a:spAutoFit/>
          </a:bodyPr>
          <a:lstStyle/>
          <a:p>
            <a:r>
              <a:rPr lang="en-US" sz="1400" b="1" dirty="0">
                <a:solidFill>
                  <a:srgbClr val="578EA9"/>
                </a:solidFill>
                <a:latin typeface="Century Gothic" panose="020B0502020202020204" pitchFamily="34" charset="0"/>
              </a:rPr>
              <a:t>Milestone</a:t>
            </a:r>
          </a:p>
        </p:txBody>
      </p:sp>
      <p:sp>
        <p:nvSpPr>
          <p:cNvPr id="28" name="TextBox 27">
            <a:extLst>
              <a:ext uri="{FF2B5EF4-FFF2-40B4-BE49-F238E27FC236}">
                <a16:creationId xmlns:a16="http://schemas.microsoft.com/office/drawing/2014/main" id="{C97A59F1-8EBE-7991-7592-1A300E297C8B}"/>
              </a:ext>
            </a:extLst>
          </p:cNvPr>
          <p:cNvSpPr txBox="1"/>
          <p:nvPr/>
        </p:nvSpPr>
        <p:spPr>
          <a:xfrm>
            <a:off x="454395" y="4855837"/>
            <a:ext cx="1842256" cy="276999"/>
          </a:xfrm>
          <a:prstGeom prst="rect">
            <a:avLst/>
          </a:prstGeom>
          <a:noFill/>
        </p:spPr>
        <p:txBody>
          <a:bodyPr wrap="square" rtlCol="0">
            <a:spAutoFit/>
          </a:bodyPr>
          <a:lstStyle/>
          <a:p>
            <a:r>
              <a:rPr lang="en-US" sz="1200" dirty="0">
                <a:solidFill>
                  <a:schemeClr val="tx1">
                    <a:lumMod val="65000"/>
                    <a:lumOff val="35000"/>
                  </a:schemeClr>
                </a:solidFill>
                <a:latin typeface="Century Gothic" panose="020B0502020202020204" pitchFamily="34" charset="0"/>
              </a:rPr>
              <a:t>Description</a:t>
            </a:r>
          </a:p>
        </p:txBody>
      </p:sp>
      <p:grpSp>
        <p:nvGrpSpPr>
          <p:cNvPr id="35" name="Group 34">
            <a:extLst>
              <a:ext uri="{FF2B5EF4-FFF2-40B4-BE49-F238E27FC236}">
                <a16:creationId xmlns:a16="http://schemas.microsoft.com/office/drawing/2014/main" id="{8E41AE70-50B8-5EA3-0CE8-4F678A761694}"/>
              </a:ext>
            </a:extLst>
          </p:cNvPr>
          <p:cNvGrpSpPr/>
          <p:nvPr/>
        </p:nvGrpSpPr>
        <p:grpSpPr>
          <a:xfrm>
            <a:off x="252828" y="3136165"/>
            <a:ext cx="283434" cy="3565309"/>
            <a:chOff x="252828" y="3136165"/>
            <a:chExt cx="283434" cy="3565309"/>
          </a:xfrm>
        </p:grpSpPr>
        <p:grpSp>
          <p:nvGrpSpPr>
            <p:cNvPr id="23" name="Group 22">
              <a:extLst>
                <a:ext uri="{FF2B5EF4-FFF2-40B4-BE49-F238E27FC236}">
                  <a16:creationId xmlns:a16="http://schemas.microsoft.com/office/drawing/2014/main" id="{B20578E9-180E-EB82-508D-F51B7B44F9F8}"/>
                </a:ext>
              </a:extLst>
            </p:cNvPr>
            <p:cNvGrpSpPr/>
            <p:nvPr/>
          </p:nvGrpSpPr>
          <p:grpSpPr>
            <a:xfrm>
              <a:off x="252828" y="3136165"/>
              <a:ext cx="283434" cy="3565309"/>
              <a:chOff x="252828" y="3136165"/>
              <a:chExt cx="283434" cy="3565309"/>
            </a:xfrm>
          </p:grpSpPr>
          <p:sp>
            <p:nvSpPr>
              <p:cNvPr id="12" name="Oval 11">
                <a:extLst>
                  <a:ext uri="{FF2B5EF4-FFF2-40B4-BE49-F238E27FC236}">
                    <a16:creationId xmlns:a16="http://schemas.microsoft.com/office/drawing/2014/main" id="{3368C133-8F82-413A-F41F-7DDC5F8094BE}"/>
                  </a:ext>
                </a:extLst>
              </p:cNvPr>
              <p:cNvSpPr/>
              <p:nvPr/>
            </p:nvSpPr>
            <p:spPr>
              <a:xfrm>
                <a:off x="252828" y="6418040"/>
                <a:ext cx="283434" cy="283434"/>
              </a:xfrm>
              <a:prstGeom prst="ellipse">
                <a:avLst/>
              </a:prstGeom>
              <a:solidFill>
                <a:srgbClr val="578EA9"/>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2" name="Straight Connector 21">
                <a:extLst>
                  <a:ext uri="{FF2B5EF4-FFF2-40B4-BE49-F238E27FC236}">
                    <a16:creationId xmlns:a16="http://schemas.microsoft.com/office/drawing/2014/main" id="{1E299D21-60C0-CF9A-8466-F7C214445044}"/>
                  </a:ext>
                </a:extLst>
              </p:cNvPr>
              <p:cNvCxnSpPr/>
              <p:nvPr/>
            </p:nvCxnSpPr>
            <p:spPr>
              <a:xfrm flipV="1">
                <a:off x="394545" y="3136165"/>
                <a:ext cx="0" cy="3423592"/>
              </a:xfrm>
              <a:prstGeom prst="line">
                <a:avLst/>
              </a:prstGeom>
              <a:ln>
                <a:solidFill>
                  <a:srgbClr val="578EA9"/>
                </a:solidFill>
              </a:ln>
            </p:spPr>
            <p:style>
              <a:lnRef idx="2">
                <a:schemeClr val="accent1"/>
              </a:lnRef>
              <a:fillRef idx="0">
                <a:schemeClr val="accent1"/>
              </a:fillRef>
              <a:effectRef idx="1">
                <a:schemeClr val="accent1"/>
              </a:effectRef>
              <a:fontRef idx="minor">
                <a:schemeClr val="tx1"/>
              </a:fontRef>
            </p:style>
          </p:cxnSp>
        </p:grpSp>
        <p:sp>
          <p:nvSpPr>
            <p:cNvPr id="29" name="Oval 28">
              <a:extLst>
                <a:ext uri="{FF2B5EF4-FFF2-40B4-BE49-F238E27FC236}">
                  <a16:creationId xmlns:a16="http://schemas.microsoft.com/office/drawing/2014/main" id="{CEA39701-369F-2A59-9082-455CDBDA97E9}"/>
                </a:ext>
              </a:extLst>
            </p:cNvPr>
            <p:cNvSpPr/>
            <p:nvPr/>
          </p:nvSpPr>
          <p:spPr>
            <a:xfrm>
              <a:off x="315912" y="3279854"/>
              <a:ext cx="157266" cy="157266"/>
            </a:xfrm>
            <a:prstGeom prst="ellipse">
              <a:avLst/>
            </a:prstGeom>
            <a:solidFill>
              <a:srgbClr val="578EA9"/>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Oval 29">
              <a:extLst>
                <a:ext uri="{FF2B5EF4-FFF2-40B4-BE49-F238E27FC236}">
                  <a16:creationId xmlns:a16="http://schemas.microsoft.com/office/drawing/2014/main" id="{6F5FDF27-BA2C-55CE-F829-A4178FE2CF8D}"/>
                </a:ext>
              </a:extLst>
            </p:cNvPr>
            <p:cNvSpPr/>
            <p:nvPr/>
          </p:nvSpPr>
          <p:spPr>
            <a:xfrm>
              <a:off x="302851" y="4636616"/>
              <a:ext cx="157266" cy="157266"/>
            </a:xfrm>
            <a:prstGeom prst="ellipse">
              <a:avLst/>
            </a:prstGeom>
            <a:solidFill>
              <a:srgbClr val="578EA9"/>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6" name="TextBox 35">
            <a:extLst>
              <a:ext uri="{FF2B5EF4-FFF2-40B4-BE49-F238E27FC236}">
                <a16:creationId xmlns:a16="http://schemas.microsoft.com/office/drawing/2014/main" id="{750E9BA0-3742-890E-E85B-E0C57B5CB49E}"/>
              </a:ext>
            </a:extLst>
          </p:cNvPr>
          <p:cNvSpPr txBox="1"/>
          <p:nvPr/>
        </p:nvSpPr>
        <p:spPr>
          <a:xfrm>
            <a:off x="2905949" y="6227396"/>
            <a:ext cx="1096055" cy="369332"/>
          </a:xfrm>
          <a:prstGeom prst="rect">
            <a:avLst/>
          </a:prstGeom>
          <a:noFill/>
        </p:spPr>
        <p:txBody>
          <a:bodyPr wrap="square" rtlCol="0">
            <a:spAutoFit/>
          </a:bodyPr>
          <a:lstStyle/>
          <a:p>
            <a:r>
              <a:rPr lang="en-US" b="1" dirty="0">
                <a:solidFill>
                  <a:srgbClr val="C3BA05"/>
                </a:solidFill>
                <a:latin typeface="Century Gothic" panose="020B0502020202020204" pitchFamily="34" charset="0"/>
              </a:rPr>
              <a:t>Year 2</a:t>
            </a:r>
          </a:p>
        </p:txBody>
      </p:sp>
      <p:sp>
        <p:nvSpPr>
          <p:cNvPr id="37" name="TextBox 36">
            <a:extLst>
              <a:ext uri="{FF2B5EF4-FFF2-40B4-BE49-F238E27FC236}">
                <a16:creationId xmlns:a16="http://schemas.microsoft.com/office/drawing/2014/main" id="{B93D46C6-714E-BD7E-2CDB-01D65B33DB5D}"/>
              </a:ext>
            </a:extLst>
          </p:cNvPr>
          <p:cNvSpPr txBox="1"/>
          <p:nvPr/>
        </p:nvSpPr>
        <p:spPr>
          <a:xfrm>
            <a:off x="2778421" y="3073431"/>
            <a:ext cx="1096055" cy="307777"/>
          </a:xfrm>
          <a:prstGeom prst="rect">
            <a:avLst/>
          </a:prstGeom>
          <a:noFill/>
        </p:spPr>
        <p:txBody>
          <a:bodyPr wrap="square" rtlCol="0">
            <a:spAutoFit/>
          </a:bodyPr>
          <a:lstStyle/>
          <a:p>
            <a:r>
              <a:rPr lang="en-US" sz="1400" b="1" dirty="0">
                <a:solidFill>
                  <a:schemeClr val="accent5">
                    <a:lumMod val="75000"/>
                  </a:schemeClr>
                </a:solidFill>
                <a:latin typeface="Century Gothic" panose="020B0502020202020204" pitchFamily="34" charset="0"/>
              </a:rPr>
              <a:t>Initiative</a:t>
            </a:r>
          </a:p>
        </p:txBody>
      </p:sp>
      <p:sp>
        <p:nvSpPr>
          <p:cNvPr id="38" name="TextBox 37">
            <a:extLst>
              <a:ext uri="{FF2B5EF4-FFF2-40B4-BE49-F238E27FC236}">
                <a16:creationId xmlns:a16="http://schemas.microsoft.com/office/drawing/2014/main" id="{B27697B0-CC99-BF84-A192-97D819C1D156}"/>
              </a:ext>
            </a:extLst>
          </p:cNvPr>
          <p:cNvSpPr txBox="1"/>
          <p:nvPr/>
        </p:nvSpPr>
        <p:spPr>
          <a:xfrm>
            <a:off x="2778422" y="3369846"/>
            <a:ext cx="1853996" cy="276999"/>
          </a:xfrm>
          <a:prstGeom prst="rect">
            <a:avLst/>
          </a:prstGeom>
          <a:noFill/>
        </p:spPr>
        <p:txBody>
          <a:bodyPr wrap="square" rtlCol="0">
            <a:spAutoFit/>
          </a:bodyPr>
          <a:lstStyle/>
          <a:p>
            <a:r>
              <a:rPr lang="en-US" sz="1200" dirty="0">
                <a:solidFill>
                  <a:schemeClr val="tx1">
                    <a:lumMod val="65000"/>
                    <a:lumOff val="35000"/>
                  </a:schemeClr>
                </a:solidFill>
                <a:latin typeface="Century Gothic" panose="020B0502020202020204" pitchFamily="34" charset="0"/>
              </a:rPr>
              <a:t>Description</a:t>
            </a:r>
          </a:p>
        </p:txBody>
      </p:sp>
      <p:sp>
        <p:nvSpPr>
          <p:cNvPr id="39" name="TextBox 38">
            <a:extLst>
              <a:ext uri="{FF2B5EF4-FFF2-40B4-BE49-F238E27FC236}">
                <a16:creationId xmlns:a16="http://schemas.microsoft.com/office/drawing/2014/main" id="{48C64D09-81EF-78C5-967B-2F559F3B05FE}"/>
              </a:ext>
            </a:extLst>
          </p:cNvPr>
          <p:cNvSpPr txBox="1"/>
          <p:nvPr/>
        </p:nvSpPr>
        <p:spPr>
          <a:xfrm>
            <a:off x="2778421" y="4405948"/>
            <a:ext cx="1096055" cy="307777"/>
          </a:xfrm>
          <a:prstGeom prst="rect">
            <a:avLst/>
          </a:prstGeom>
          <a:noFill/>
        </p:spPr>
        <p:txBody>
          <a:bodyPr wrap="square" rtlCol="0">
            <a:spAutoFit/>
          </a:bodyPr>
          <a:lstStyle/>
          <a:p>
            <a:r>
              <a:rPr lang="en-US" sz="1400" b="1" dirty="0">
                <a:solidFill>
                  <a:schemeClr val="accent5">
                    <a:lumMod val="75000"/>
                  </a:schemeClr>
                </a:solidFill>
                <a:latin typeface="Century Gothic" panose="020B0502020202020204" pitchFamily="34" charset="0"/>
              </a:rPr>
              <a:t>Milestone</a:t>
            </a:r>
          </a:p>
        </p:txBody>
      </p:sp>
      <p:sp>
        <p:nvSpPr>
          <p:cNvPr id="40" name="TextBox 39">
            <a:extLst>
              <a:ext uri="{FF2B5EF4-FFF2-40B4-BE49-F238E27FC236}">
                <a16:creationId xmlns:a16="http://schemas.microsoft.com/office/drawing/2014/main" id="{CE0F7AEB-C8A7-830C-5D05-53768E063D26}"/>
              </a:ext>
            </a:extLst>
          </p:cNvPr>
          <p:cNvSpPr txBox="1"/>
          <p:nvPr/>
        </p:nvSpPr>
        <p:spPr>
          <a:xfrm>
            <a:off x="2778421" y="4702363"/>
            <a:ext cx="1762089" cy="276999"/>
          </a:xfrm>
          <a:prstGeom prst="rect">
            <a:avLst/>
          </a:prstGeom>
          <a:noFill/>
        </p:spPr>
        <p:txBody>
          <a:bodyPr wrap="square" rtlCol="0">
            <a:spAutoFit/>
          </a:bodyPr>
          <a:lstStyle/>
          <a:p>
            <a:r>
              <a:rPr lang="en-US" sz="1200" dirty="0">
                <a:solidFill>
                  <a:schemeClr val="tx1">
                    <a:lumMod val="65000"/>
                    <a:lumOff val="35000"/>
                  </a:schemeClr>
                </a:solidFill>
                <a:latin typeface="Century Gothic" panose="020B0502020202020204" pitchFamily="34" charset="0"/>
              </a:rPr>
              <a:t>Description</a:t>
            </a:r>
          </a:p>
        </p:txBody>
      </p:sp>
      <p:grpSp>
        <p:nvGrpSpPr>
          <p:cNvPr id="41" name="Group 40">
            <a:extLst>
              <a:ext uri="{FF2B5EF4-FFF2-40B4-BE49-F238E27FC236}">
                <a16:creationId xmlns:a16="http://schemas.microsoft.com/office/drawing/2014/main" id="{FB834255-1E4A-70EB-62C5-60CF2A3C0823}"/>
              </a:ext>
            </a:extLst>
          </p:cNvPr>
          <p:cNvGrpSpPr/>
          <p:nvPr/>
        </p:nvGrpSpPr>
        <p:grpSpPr>
          <a:xfrm>
            <a:off x="2576855" y="2982691"/>
            <a:ext cx="283434" cy="3565309"/>
            <a:chOff x="252828" y="3136165"/>
            <a:chExt cx="283434" cy="3565309"/>
          </a:xfrm>
        </p:grpSpPr>
        <p:grpSp>
          <p:nvGrpSpPr>
            <p:cNvPr id="42" name="Group 41">
              <a:extLst>
                <a:ext uri="{FF2B5EF4-FFF2-40B4-BE49-F238E27FC236}">
                  <a16:creationId xmlns:a16="http://schemas.microsoft.com/office/drawing/2014/main" id="{38C7082E-7BFC-F4E4-7B6B-38AE1647F22D}"/>
                </a:ext>
              </a:extLst>
            </p:cNvPr>
            <p:cNvGrpSpPr/>
            <p:nvPr/>
          </p:nvGrpSpPr>
          <p:grpSpPr>
            <a:xfrm>
              <a:off x="252828" y="3136165"/>
              <a:ext cx="283434" cy="3565309"/>
              <a:chOff x="252828" y="3136165"/>
              <a:chExt cx="283434" cy="3565309"/>
            </a:xfrm>
          </p:grpSpPr>
          <p:sp>
            <p:nvSpPr>
              <p:cNvPr id="45" name="Oval 44">
                <a:extLst>
                  <a:ext uri="{FF2B5EF4-FFF2-40B4-BE49-F238E27FC236}">
                    <a16:creationId xmlns:a16="http://schemas.microsoft.com/office/drawing/2014/main" id="{D5B14E44-AF86-2982-C95D-9842B2A6D034}"/>
                  </a:ext>
                </a:extLst>
              </p:cNvPr>
              <p:cNvSpPr/>
              <p:nvPr/>
            </p:nvSpPr>
            <p:spPr>
              <a:xfrm>
                <a:off x="252828" y="6418040"/>
                <a:ext cx="283434" cy="283434"/>
              </a:xfrm>
              <a:prstGeom prst="ellipse">
                <a:avLst/>
              </a:prstGeom>
              <a:solidFill>
                <a:schemeClr val="accent5">
                  <a:lumMod val="75000"/>
                </a:schemeClr>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6" name="Straight Connector 45">
                <a:extLst>
                  <a:ext uri="{FF2B5EF4-FFF2-40B4-BE49-F238E27FC236}">
                    <a16:creationId xmlns:a16="http://schemas.microsoft.com/office/drawing/2014/main" id="{B647B9D8-F6C5-06C1-6C8D-6AC9CEA890CD}"/>
                  </a:ext>
                </a:extLst>
              </p:cNvPr>
              <p:cNvCxnSpPr/>
              <p:nvPr/>
            </p:nvCxnSpPr>
            <p:spPr>
              <a:xfrm flipV="1">
                <a:off x="394545" y="3136165"/>
                <a:ext cx="0" cy="3423592"/>
              </a:xfrm>
              <a:prstGeom prst="line">
                <a:avLst/>
              </a:prstGeom>
              <a:ln>
                <a:solidFill>
                  <a:schemeClr val="accent5">
                    <a:lumMod val="75000"/>
                  </a:schemeClr>
                </a:solidFill>
              </a:ln>
            </p:spPr>
            <p:style>
              <a:lnRef idx="2">
                <a:schemeClr val="accent1"/>
              </a:lnRef>
              <a:fillRef idx="0">
                <a:schemeClr val="accent1"/>
              </a:fillRef>
              <a:effectRef idx="1">
                <a:schemeClr val="accent1"/>
              </a:effectRef>
              <a:fontRef idx="minor">
                <a:schemeClr val="tx1"/>
              </a:fontRef>
            </p:style>
          </p:cxnSp>
        </p:grpSp>
        <p:sp>
          <p:nvSpPr>
            <p:cNvPr id="43" name="Oval 42">
              <a:extLst>
                <a:ext uri="{FF2B5EF4-FFF2-40B4-BE49-F238E27FC236}">
                  <a16:creationId xmlns:a16="http://schemas.microsoft.com/office/drawing/2014/main" id="{774BACF8-0149-3440-01C2-5427673901E7}"/>
                </a:ext>
              </a:extLst>
            </p:cNvPr>
            <p:cNvSpPr/>
            <p:nvPr/>
          </p:nvSpPr>
          <p:spPr>
            <a:xfrm>
              <a:off x="315912" y="3279854"/>
              <a:ext cx="157266" cy="157266"/>
            </a:xfrm>
            <a:prstGeom prst="ellipse">
              <a:avLst/>
            </a:prstGeom>
            <a:solidFill>
              <a:schemeClr val="accent5">
                <a:lumMod val="75000"/>
              </a:schemeClr>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Oval 43">
              <a:extLst>
                <a:ext uri="{FF2B5EF4-FFF2-40B4-BE49-F238E27FC236}">
                  <a16:creationId xmlns:a16="http://schemas.microsoft.com/office/drawing/2014/main" id="{16E3AFD7-2D5F-F482-3A9A-756A8C578C7C}"/>
                </a:ext>
              </a:extLst>
            </p:cNvPr>
            <p:cNvSpPr/>
            <p:nvPr/>
          </p:nvSpPr>
          <p:spPr>
            <a:xfrm>
              <a:off x="302851" y="4636616"/>
              <a:ext cx="157266" cy="157266"/>
            </a:xfrm>
            <a:prstGeom prst="ellipse">
              <a:avLst/>
            </a:prstGeom>
            <a:solidFill>
              <a:schemeClr val="accent5">
                <a:lumMod val="75000"/>
              </a:schemeClr>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7" name="TextBox 46">
            <a:extLst>
              <a:ext uri="{FF2B5EF4-FFF2-40B4-BE49-F238E27FC236}">
                <a16:creationId xmlns:a16="http://schemas.microsoft.com/office/drawing/2014/main" id="{7CC50533-CA65-64FC-2A8B-8227121CB671}"/>
              </a:ext>
            </a:extLst>
          </p:cNvPr>
          <p:cNvSpPr txBox="1"/>
          <p:nvPr/>
        </p:nvSpPr>
        <p:spPr>
          <a:xfrm>
            <a:off x="5248741" y="6362756"/>
            <a:ext cx="1096055" cy="369332"/>
          </a:xfrm>
          <a:prstGeom prst="rect">
            <a:avLst/>
          </a:prstGeom>
          <a:noFill/>
        </p:spPr>
        <p:txBody>
          <a:bodyPr wrap="square" rtlCol="0">
            <a:spAutoFit/>
          </a:bodyPr>
          <a:lstStyle/>
          <a:p>
            <a:r>
              <a:rPr lang="en-US" b="1" dirty="0">
                <a:solidFill>
                  <a:srgbClr val="C3BA05"/>
                </a:solidFill>
                <a:latin typeface="Century Gothic" panose="020B0502020202020204" pitchFamily="34" charset="0"/>
              </a:rPr>
              <a:t>Year 3</a:t>
            </a:r>
          </a:p>
        </p:txBody>
      </p:sp>
      <p:sp>
        <p:nvSpPr>
          <p:cNvPr id="48" name="TextBox 47">
            <a:extLst>
              <a:ext uri="{FF2B5EF4-FFF2-40B4-BE49-F238E27FC236}">
                <a16:creationId xmlns:a16="http://schemas.microsoft.com/office/drawing/2014/main" id="{73CB0770-8FDC-3091-A3D5-D186934845DC}"/>
              </a:ext>
            </a:extLst>
          </p:cNvPr>
          <p:cNvSpPr txBox="1"/>
          <p:nvPr/>
        </p:nvSpPr>
        <p:spPr>
          <a:xfrm>
            <a:off x="5113974" y="3246515"/>
            <a:ext cx="1096055" cy="307777"/>
          </a:xfrm>
          <a:prstGeom prst="rect">
            <a:avLst/>
          </a:prstGeom>
          <a:noFill/>
        </p:spPr>
        <p:txBody>
          <a:bodyPr wrap="square" rtlCol="0">
            <a:spAutoFit/>
          </a:bodyPr>
          <a:lstStyle/>
          <a:p>
            <a:r>
              <a:rPr lang="en-US" sz="1400" b="1" dirty="0">
                <a:solidFill>
                  <a:srgbClr val="578EA9"/>
                </a:solidFill>
                <a:latin typeface="Century Gothic" panose="020B0502020202020204" pitchFamily="34" charset="0"/>
              </a:rPr>
              <a:t>Initiative</a:t>
            </a:r>
          </a:p>
        </p:txBody>
      </p:sp>
      <p:sp>
        <p:nvSpPr>
          <p:cNvPr id="49" name="TextBox 48">
            <a:extLst>
              <a:ext uri="{FF2B5EF4-FFF2-40B4-BE49-F238E27FC236}">
                <a16:creationId xmlns:a16="http://schemas.microsoft.com/office/drawing/2014/main" id="{BA2EB7C9-CA55-D918-8918-A99194443C9C}"/>
              </a:ext>
            </a:extLst>
          </p:cNvPr>
          <p:cNvSpPr txBox="1"/>
          <p:nvPr/>
        </p:nvSpPr>
        <p:spPr>
          <a:xfrm>
            <a:off x="5113975" y="3542930"/>
            <a:ext cx="1917690" cy="276999"/>
          </a:xfrm>
          <a:prstGeom prst="rect">
            <a:avLst/>
          </a:prstGeom>
          <a:noFill/>
        </p:spPr>
        <p:txBody>
          <a:bodyPr wrap="square" rtlCol="0">
            <a:spAutoFit/>
          </a:bodyPr>
          <a:lstStyle/>
          <a:p>
            <a:r>
              <a:rPr lang="en-US" sz="1200" dirty="0">
                <a:solidFill>
                  <a:schemeClr val="tx1">
                    <a:lumMod val="65000"/>
                    <a:lumOff val="35000"/>
                  </a:schemeClr>
                </a:solidFill>
                <a:latin typeface="Century Gothic" panose="020B0502020202020204" pitchFamily="34" charset="0"/>
              </a:rPr>
              <a:t>Description</a:t>
            </a:r>
          </a:p>
        </p:txBody>
      </p:sp>
      <p:sp>
        <p:nvSpPr>
          <p:cNvPr id="50" name="TextBox 49">
            <a:extLst>
              <a:ext uri="{FF2B5EF4-FFF2-40B4-BE49-F238E27FC236}">
                <a16:creationId xmlns:a16="http://schemas.microsoft.com/office/drawing/2014/main" id="{EE5AC556-26DB-97D3-DFD6-4C5C44BC17F3}"/>
              </a:ext>
            </a:extLst>
          </p:cNvPr>
          <p:cNvSpPr txBox="1"/>
          <p:nvPr/>
        </p:nvSpPr>
        <p:spPr>
          <a:xfrm>
            <a:off x="5113974" y="4579032"/>
            <a:ext cx="1096055" cy="307777"/>
          </a:xfrm>
          <a:prstGeom prst="rect">
            <a:avLst/>
          </a:prstGeom>
          <a:noFill/>
        </p:spPr>
        <p:txBody>
          <a:bodyPr wrap="square" rtlCol="0">
            <a:spAutoFit/>
          </a:bodyPr>
          <a:lstStyle/>
          <a:p>
            <a:r>
              <a:rPr lang="en-US" sz="1400" b="1" dirty="0">
                <a:solidFill>
                  <a:srgbClr val="578EA9"/>
                </a:solidFill>
                <a:latin typeface="Century Gothic" panose="020B0502020202020204" pitchFamily="34" charset="0"/>
              </a:rPr>
              <a:t>Milestone</a:t>
            </a:r>
          </a:p>
        </p:txBody>
      </p:sp>
      <p:sp>
        <p:nvSpPr>
          <p:cNvPr id="51" name="TextBox 50">
            <a:extLst>
              <a:ext uri="{FF2B5EF4-FFF2-40B4-BE49-F238E27FC236}">
                <a16:creationId xmlns:a16="http://schemas.microsoft.com/office/drawing/2014/main" id="{ED8319CE-D3C7-C51E-639B-A6C0CAC805E2}"/>
              </a:ext>
            </a:extLst>
          </p:cNvPr>
          <p:cNvSpPr txBox="1"/>
          <p:nvPr/>
        </p:nvSpPr>
        <p:spPr>
          <a:xfrm>
            <a:off x="5113975" y="4875447"/>
            <a:ext cx="1917690" cy="276999"/>
          </a:xfrm>
          <a:prstGeom prst="rect">
            <a:avLst/>
          </a:prstGeom>
          <a:noFill/>
        </p:spPr>
        <p:txBody>
          <a:bodyPr wrap="square" rtlCol="0">
            <a:spAutoFit/>
          </a:bodyPr>
          <a:lstStyle/>
          <a:p>
            <a:r>
              <a:rPr lang="en-US" sz="1200" dirty="0">
                <a:solidFill>
                  <a:schemeClr val="tx1">
                    <a:lumMod val="65000"/>
                    <a:lumOff val="35000"/>
                  </a:schemeClr>
                </a:solidFill>
                <a:latin typeface="Century Gothic" panose="020B0502020202020204" pitchFamily="34" charset="0"/>
              </a:rPr>
              <a:t>Description</a:t>
            </a:r>
          </a:p>
        </p:txBody>
      </p:sp>
      <p:grpSp>
        <p:nvGrpSpPr>
          <p:cNvPr id="52" name="Group 51">
            <a:extLst>
              <a:ext uri="{FF2B5EF4-FFF2-40B4-BE49-F238E27FC236}">
                <a16:creationId xmlns:a16="http://schemas.microsoft.com/office/drawing/2014/main" id="{450FB459-8493-3238-4787-BB40FEA4460D}"/>
              </a:ext>
            </a:extLst>
          </p:cNvPr>
          <p:cNvGrpSpPr/>
          <p:nvPr/>
        </p:nvGrpSpPr>
        <p:grpSpPr>
          <a:xfrm>
            <a:off x="4912408" y="3155775"/>
            <a:ext cx="283434" cy="3565309"/>
            <a:chOff x="252828" y="3136165"/>
            <a:chExt cx="283434" cy="3565309"/>
          </a:xfrm>
        </p:grpSpPr>
        <p:grpSp>
          <p:nvGrpSpPr>
            <p:cNvPr id="53" name="Group 52">
              <a:extLst>
                <a:ext uri="{FF2B5EF4-FFF2-40B4-BE49-F238E27FC236}">
                  <a16:creationId xmlns:a16="http://schemas.microsoft.com/office/drawing/2014/main" id="{BBA9B45E-A3F9-D212-5ED0-947D9178E974}"/>
                </a:ext>
              </a:extLst>
            </p:cNvPr>
            <p:cNvGrpSpPr/>
            <p:nvPr/>
          </p:nvGrpSpPr>
          <p:grpSpPr>
            <a:xfrm>
              <a:off x="252828" y="3136165"/>
              <a:ext cx="283434" cy="3565309"/>
              <a:chOff x="252828" y="3136165"/>
              <a:chExt cx="283434" cy="3565309"/>
            </a:xfrm>
          </p:grpSpPr>
          <p:sp>
            <p:nvSpPr>
              <p:cNvPr id="56" name="Oval 55">
                <a:extLst>
                  <a:ext uri="{FF2B5EF4-FFF2-40B4-BE49-F238E27FC236}">
                    <a16:creationId xmlns:a16="http://schemas.microsoft.com/office/drawing/2014/main" id="{2165120C-4C59-126C-C079-252294CA40D9}"/>
                  </a:ext>
                </a:extLst>
              </p:cNvPr>
              <p:cNvSpPr/>
              <p:nvPr/>
            </p:nvSpPr>
            <p:spPr>
              <a:xfrm>
                <a:off x="252828" y="6418040"/>
                <a:ext cx="283434" cy="283434"/>
              </a:xfrm>
              <a:prstGeom prst="ellipse">
                <a:avLst/>
              </a:prstGeom>
              <a:solidFill>
                <a:srgbClr val="578EA9"/>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7" name="Straight Connector 56">
                <a:extLst>
                  <a:ext uri="{FF2B5EF4-FFF2-40B4-BE49-F238E27FC236}">
                    <a16:creationId xmlns:a16="http://schemas.microsoft.com/office/drawing/2014/main" id="{F66201B9-295B-A0D9-B973-1F3DEEE0D755}"/>
                  </a:ext>
                </a:extLst>
              </p:cNvPr>
              <p:cNvCxnSpPr/>
              <p:nvPr/>
            </p:nvCxnSpPr>
            <p:spPr>
              <a:xfrm flipV="1">
                <a:off x="394545" y="3136165"/>
                <a:ext cx="0" cy="3423592"/>
              </a:xfrm>
              <a:prstGeom prst="line">
                <a:avLst/>
              </a:prstGeom>
              <a:ln>
                <a:solidFill>
                  <a:srgbClr val="578EA9"/>
                </a:solidFill>
              </a:ln>
            </p:spPr>
            <p:style>
              <a:lnRef idx="2">
                <a:schemeClr val="accent1"/>
              </a:lnRef>
              <a:fillRef idx="0">
                <a:schemeClr val="accent1"/>
              </a:fillRef>
              <a:effectRef idx="1">
                <a:schemeClr val="accent1"/>
              </a:effectRef>
              <a:fontRef idx="minor">
                <a:schemeClr val="tx1"/>
              </a:fontRef>
            </p:style>
          </p:cxnSp>
        </p:grpSp>
        <p:sp>
          <p:nvSpPr>
            <p:cNvPr id="54" name="Oval 53">
              <a:extLst>
                <a:ext uri="{FF2B5EF4-FFF2-40B4-BE49-F238E27FC236}">
                  <a16:creationId xmlns:a16="http://schemas.microsoft.com/office/drawing/2014/main" id="{3E8EC18B-93EB-A7CB-D980-E8F2B9467680}"/>
                </a:ext>
              </a:extLst>
            </p:cNvPr>
            <p:cNvSpPr/>
            <p:nvPr/>
          </p:nvSpPr>
          <p:spPr>
            <a:xfrm>
              <a:off x="315912" y="3279854"/>
              <a:ext cx="157266" cy="157266"/>
            </a:xfrm>
            <a:prstGeom prst="ellipse">
              <a:avLst/>
            </a:prstGeom>
            <a:solidFill>
              <a:srgbClr val="578EA9"/>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Oval 54">
              <a:extLst>
                <a:ext uri="{FF2B5EF4-FFF2-40B4-BE49-F238E27FC236}">
                  <a16:creationId xmlns:a16="http://schemas.microsoft.com/office/drawing/2014/main" id="{4B7FDB70-3FF3-CDA9-2EC3-3520335D5E28}"/>
                </a:ext>
              </a:extLst>
            </p:cNvPr>
            <p:cNvSpPr/>
            <p:nvPr/>
          </p:nvSpPr>
          <p:spPr>
            <a:xfrm>
              <a:off x="302851" y="4636616"/>
              <a:ext cx="157266" cy="157266"/>
            </a:xfrm>
            <a:prstGeom prst="ellipse">
              <a:avLst/>
            </a:prstGeom>
            <a:solidFill>
              <a:srgbClr val="578EA9"/>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58" name="TextBox 57">
            <a:extLst>
              <a:ext uri="{FF2B5EF4-FFF2-40B4-BE49-F238E27FC236}">
                <a16:creationId xmlns:a16="http://schemas.microsoft.com/office/drawing/2014/main" id="{5F340319-64B4-E03D-7F64-A2ECAE6D119A}"/>
              </a:ext>
            </a:extLst>
          </p:cNvPr>
          <p:cNvSpPr txBox="1"/>
          <p:nvPr/>
        </p:nvSpPr>
        <p:spPr>
          <a:xfrm>
            <a:off x="7830580" y="6155879"/>
            <a:ext cx="1096055" cy="369332"/>
          </a:xfrm>
          <a:prstGeom prst="rect">
            <a:avLst/>
          </a:prstGeom>
          <a:noFill/>
        </p:spPr>
        <p:txBody>
          <a:bodyPr wrap="square" rtlCol="0">
            <a:spAutoFit/>
          </a:bodyPr>
          <a:lstStyle/>
          <a:p>
            <a:r>
              <a:rPr lang="en-US" b="1" dirty="0">
                <a:solidFill>
                  <a:srgbClr val="C3BA05"/>
                </a:solidFill>
                <a:latin typeface="Century Gothic" panose="020B0502020202020204" pitchFamily="34" charset="0"/>
              </a:rPr>
              <a:t>Year 4</a:t>
            </a:r>
          </a:p>
        </p:txBody>
      </p:sp>
      <p:sp>
        <p:nvSpPr>
          <p:cNvPr id="59" name="TextBox 58">
            <a:extLst>
              <a:ext uri="{FF2B5EF4-FFF2-40B4-BE49-F238E27FC236}">
                <a16:creationId xmlns:a16="http://schemas.microsoft.com/office/drawing/2014/main" id="{205B5DDE-0314-31D5-08B4-B85B9A7C51C7}"/>
              </a:ext>
            </a:extLst>
          </p:cNvPr>
          <p:cNvSpPr txBox="1"/>
          <p:nvPr/>
        </p:nvSpPr>
        <p:spPr>
          <a:xfrm>
            <a:off x="7695813" y="3039638"/>
            <a:ext cx="1096055" cy="307777"/>
          </a:xfrm>
          <a:prstGeom prst="rect">
            <a:avLst/>
          </a:prstGeom>
          <a:noFill/>
        </p:spPr>
        <p:txBody>
          <a:bodyPr wrap="square" rtlCol="0">
            <a:spAutoFit/>
          </a:bodyPr>
          <a:lstStyle/>
          <a:p>
            <a:r>
              <a:rPr lang="en-US" sz="1400" b="1" dirty="0">
                <a:solidFill>
                  <a:schemeClr val="accent5">
                    <a:lumMod val="75000"/>
                  </a:schemeClr>
                </a:solidFill>
                <a:latin typeface="Century Gothic" panose="020B0502020202020204" pitchFamily="34" charset="0"/>
              </a:rPr>
              <a:t>Initiative</a:t>
            </a:r>
          </a:p>
        </p:txBody>
      </p:sp>
      <p:sp>
        <p:nvSpPr>
          <p:cNvPr id="60" name="TextBox 59">
            <a:extLst>
              <a:ext uri="{FF2B5EF4-FFF2-40B4-BE49-F238E27FC236}">
                <a16:creationId xmlns:a16="http://schemas.microsoft.com/office/drawing/2014/main" id="{EC1077FD-CB10-60B5-D64F-20372D102DE1}"/>
              </a:ext>
            </a:extLst>
          </p:cNvPr>
          <p:cNvSpPr txBox="1"/>
          <p:nvPr/>
        </p:nvSpPr>
        <p:spPr>
          <a:xfrm>
            <a:off x="7695814" y="3336053"/>
            <a:ext cx="1651184" cy="276999"/>
          </a:xfrm>
          <a:prstGeom prst="rect">
            <a:avLst/>
          </a:prstGeom>
          <a:noFill/>
        </p:spPr>
        <p:txBody>
          <a:bodyPr wrap="square" rtlCol="0">
            <a:spAutoFit/>
          </a:bodyPr>
          <a:lstStyle/>
          <a:p>
            <a:r>
              <a:rPr lang="en-US" sz="1200" dirty="0">
                <a:solidFill>
                  <a:schemeClr val="tx1">
                    <a:lumMod val="65000"/>
                    <a:lumOff val="35000"/>
                  </a:schemeClr>
                </a:solidFill>
                <a:latin typeface="Century Gothic" panose="020B0502020202020204" pitchFamily="34" charset="0"/>
              </a:rPr>
              <a:t>Description</a:t>
            </a:r>
          </a:p>
        </p:txBody>
      </p:sp>
      <p:sp>
        <p:nvSpPr>
          <p:cNvPr id="61" name="TextBox 60">
            <a:extLst>
              <a:ext uri="{FF2B5EF4-FFF2-40B4-BE49-F238E27FC236}">
                <a16:creationId xmlns:a16="http://schemas.microsoft.com/office/drawing/2014/main" id="{F0A2269B-FED7-E704-AF1D-33CB130FD3A8}"/>
              </a:ext>
            </a:extLst>
          </p:cNvPr>
          <p:cNvSpPr txBox="1"/>
          <p:nvPr/>
        </p:nvSpPr>
        <p:spPr>
          <a:xfrm>
            <a:off x="7695813" y="4372155"/>
            <a:ext cx="1096055" cy="307777"/>
          </a:xfrm>
          <a:prstGeom prst="rect">
            <a:avLst/>
          </a:prstGeom>
          <a:noFill/>
        </p:spPr>
        <p:txBody>
          <a:bodyPr wrap="square" rtlCol="0">
            <a:spAutoFit/>
          </a:bodyPr>
          <a:lstStyle/>
          <a:p>
            <a:r>
              <a:rPr lang="en-US" sz="1400" b="1" dirty="0">
                <a:solidFill>
                  <a:schemeClr val="accent5">
                    <a:lumMod val="75000"/>
                  </a:schemeClr>
                </a:solidFill>
                <a:latin typeface="Century Gothic" panose="020B0502020202020204" pitchFamily="34" charset="0"/>
              </a:rPr>
              <a:t>Milestone</a:t>
            </a:r>
          </a:p>
        </p:txBody>
      </p:sp>
      <p:sp>
        <p:nvSpPr>
          <p:cNvPr id="62" name="TextBox 61">
            <a:extLst>
              <a:ext uri="{FF2B5EF4-FFF2-40B4-BE49-F238E27FC236}">
                <a16:creationId xmlns:a16="http://schemas.microsoft.com/office/drawing/2014/main" id="{10A989A4-13D0-C999-B13E-5B93C0513008}"/>
              </a:ext>
            </a:extLst>
          </p:cNvPr>
          <p:cNvSpPr txBox="1"/>
          <p:nvPr/>
        </p:nvSpPr>
        <p:spPr>
          <a:xfrm>
            <a:off x="7695814" y="4668570"/>
            <a:ext cx="1651184" cy="276999"/>
          </a:xfrm>
          <a:prstGeom prst="rect">
            <a:avLst/>
          </a:prstGeom>
          <a:noFill/>
        </p:spPr>
        <p:txBody>
          <a:bodyPr wrap="square" rtlCol="0">
            <a:spAutoFit/>
          </a:bodyPr>
          <a:lstStyle/>
          <a:p>
            <a:r>
              <a:rPr lang="en-US" sz="1200" dirty="0">
                <a:solidFill>
                  <a:schemeClr val="tx1">
                    <a:lumMod val="65000"/>
                    <a:lumOff val="35000"/>
                  </a:schemeClr>
                </a:solidFill>
                <a:latin typeface="Century Gothic" panose="020B0502020202020204" pitchFamily="34" charset="0"/>
              </a:rPr>
              <a:t>Description</a:t>
            </a:r>
          </a:p>
        </p:txBody>
      </p:sp>
      <p:grpSp>
        <p:nvGrpSpPr>
          <p:cNvPr id="63" name="Group 62">
            <a:extLst>
              <a:ext uri="{FF2B5EF4-FFF2-40B4-BE49-F238E27FC236}">
                <a16:creationId xmlns:a16="http://schemas.microsoft.com/office/drawing/2014/main" id="{13C11B71-0D64-C85C-4679-67F6E7ECCB8D}"/>
              </a:ext>
            </a:extLst>
          </p:cNvPr>
          <p:cNvGrpSpPr/>
          <p:nvPr/>
        </p:nvGrpSpPr>
        <p:grpSpPr>
          <a:xfrm>
            <a:off x="7494247" y="2948898"/>
            <a:ext cx="283434" cy="3565309"/>
            <a:chOff x="252828" y="3136165"/>
            <a:chExt cx="283434" cy="3565309"/>
          </a:xfrm>
        </p:grpSpPr>
        <p:grpSp>
          <p:nvGrpSpPr>
            <p:cNvPr id="64" name="Group 63">
              <a:extLst>
                <a:ext uri="{FF2B5EF4-FFF2-40B4-BE49-F238E27FC236}">
                  <a16:creationId xmlns:a16="http://schemas.microsoft.com/office/drawing/2014/main" id="{EC13B1B6-E416-EB16-4644-D61366939A08}"/>
                </a:ext>
              </a:extLst>
            </p:cNvPr>
            <p:cNvGrpSpPr/>
            <p:nvPr/>
          </p:nvGrpSpPr>
          <p:grpSpPr>
            <a:xfrm>
              <a:off x="252828" y="3136165"/>
              <a:ext cx="283434" cy="3565309"/>
              <a:chOff x="252828" y="3136165"/>
              <a:chExt cx="283434" cy="3565309"/>
            </a:xfrm>
          </p:grpSpPr>
          <p:sp>
            <p:nvSpPr>
              <p:cNvPr id="67" name="Oval 66">
                <a:extLst>
                  <a:ext uri="{FF2B5EF4-FFF2-40B4-BE49-F238E27FC236}">
                    <a16:creationId xmlns:a16="http://schemas.microsoft.com/office/drawing/2014/main" id="{C56BA9EC-8366-EF1F-DB4B-04EDD61F5FEA}"/>
                  </a:ext>
                </a:extLst>
              </p:cNvPr>
              <p:cNvSpPr/>
              <p:nvPr/>
            </p:nvSpPr>
            <p:spPr>
              <a:xfrm>
                <a:off x="252828" y="6418040"/>
                <a:ext cx="283434" cy="283434"/>
              </a:xfrm>
              <a:prstGeom prst="ellipse">
                <a:avLst/>
              </a:prstGeom>
              <a:solidFill>
                <a:schemeClr val="accent5">
                  <a:lumMod val="75000"/>
                </a:schemeClr>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8" name="Straight Connector 67">
                <a:extLst>
                  <a:ext uri="{FF2B5EF4-FFF2-40B4-BE49-F238E27FC236}">
                    <a16:creationId xmlns:a16="http://schemas.microsoft.com/office/drawing/2014/main" id="{B507BDA2-369E-A7A7-97F7-FB2CA7588548}"/>
                  </a:ext>
                </a:extLst>
              </p:cNvPr>
              <p:cNvCxnSpPr/>
              <p:nvPr/>
            </p:nvCxnSpPr>
            <p:spPr>
              <a:xfrm flipV="1">
                <a:off x="394545" y="3136165"/>
                <a:ext cx="0" cy="3423592"/>
              </a:xfrm>
              <a:prstGeom prst="line">
                <a:avLst/>
              </a:prstGeom>
              <a:ln>
                <a:solidFill>
                  <a:schemeClr val="accent5">
                    <a:lumMod val="75000"/>
                  </a:schemeClr>
                </a:solidFill>
              </a:ln>
            </p:spPr>
            <p:style>
              <a:lnRef idx="2">
                <a:schemeClr val="accent1"/>
              </a:lnRef>
              <a:fillRef idx="0">
                <a:schemeClr val="accent1"/>
              </a:fillRef>
              <a:effectRef idx="1">
                <a:schemeClr val="accent1"/>
              </a:effectRef>
              <a:fontRef idx="minor">
                <a:schemeClr val="tx1"/>
              </a:fontRef>
            </p:style>
          </p:cxnSp>
        </p:grpSp>
        <p:sp>
          <p:nvSpPr>
            <p:cNvPr id="65" name="Oval 64">
              <a:extLst>
                <a:ext uri="{FF2B5EF4-FFF2-40B4-BE49-F238E27FC236}">
                  <a16:creationId xmlns:a16="http://schemas.microsoft.com/office/drawing/2014/main" id="{259247D8-D084-4F42-149D-7B9A33383A40}"/>
                </a:ext>
              </a:extLst>
            </p:cNvPr>
            <p:cNvSpPr/>
            <p:nvPr/>
          </p:nvSpPr>
          <p:spPr>
            <a:xfrm>
              <a:off x="315912" y="3279854"/>
              <a:ext cx="157266" cy="157266"/>
            </a:xfrm>
            <a:prstGeom prst="ellipse">
              <a:avLst/>
            </a:prstGeom>
            <a:solidFill>
              <a:schemeClr val="accent5">
                <a:lumMod val="75000"/>
              </a:schemeClr>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Oval 65">
              <a:extLst>
                <a:ext uri="{FF2B5EF4-FFF2-40B4-BE49-F238E27FC236}">
                  <a16:creationId xmlns:a16="http://schemas.microsoft.com/office/drawing/2014/main" id="{627D6E1D-426D-F683-9E5B-4886FFC42956}"/>
                </a:ext>
              </a:extLst>
            </p:cNvPr>
            <p:cNvSpPr/>
            <p:nvPr/>
          </p:nvSpPr>
          <p:spPr>
            <a:xfrm>
              <a:off x="302851" y="4636616"/>
              <a:ext cx="157266" cy="157266"/>
            </a:xfrm>
            <a:prstGeom prst="ellipse">
              <a:avLst/>
            </a:prstGeom>
            <a:solidFill>
              <a:schemeClr val="accent5">
                <a:lumMod val="75000"/>
              </a:schemeClr>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9" name="TextBox 68">
            <a:extLst>
              <a:ext uri="{FF2B5EF4-FFF2-40B4-BE49-F238E27FC236}">
                <a16:creationId xmlns:a16="http://schemas.microsoft.com/office/drawing/2014/main" id="{43F005AE-44C7-C860-E7EC-F038DE85B1B6}"/>
              </a:ext>
            </a:extLst>
          </p:cNvPr>
          <p:cNvSpPr txBox="1"/>
          <p:nvPr/>
        </p:nvSpPr>
        <p:spPr>
          <a:xfrm>
            <a:off x="10054006" y="6336520"/>
            <a:ext cx="1096055" cy="369332"/>
          </a:xfrm>
          <a:prstGeom prst="rect">
            <a:avLst/>
          </a:prstGeom>
          <a:noFill/>
        </p:spPr>
        <p:txBody>
          <a:bodyPr wrap="square" rtlCol="0">
            <a:spAutoFit/>
          </a:bodyPr>
          <a:lstStyle/>
          <a:p>
            <a:r>
              <a:rPr lang="en-US" b="1" dirty="0">
                <a:solidFill>
                  <a:srgbClr val="C3BA05"/>
                </a:solidFill>
                <a:latin typeface="Century Gothic" panose="020B0502020202020204" pitchFamily="34" charset="0"/>
              </a:rPr>
              <a:t>Year 5</a:t>
            </a:r>
          </a:p>
        </p:txBody>
      </p:sp>
      <p:sp>
        <p:nvSpPr>
          <p:cNvPr id="70" name="TextBox 69">
            <a:extLst>
              <a:ext uri="{FF2B5EF4-FFF2-40B4-BE49-F238E27FC236}">
                <a16:creationId xmlns:a16="http://schemas.microsoft.com/office/drawing/2014/main" id="{13F7AF78-3E27-8D4F-946D-3726FEDF2E83}"/>
              </a:ext>
            </a:extLst>
          </p:cNvPr>
          <p:cNvSpPr txBox="1"/>
          <p:nvPr/>
        </p:nvSpPr>
        <p:spPr>
          <a:xfrm>
            <a:off x="9919239" y="3220279"/>
            <a:ext cx="1096055" cy="307777"/>
          </a:xfrm>
          <a:prstGeom prst="rect">
            <a:avLst/>
          </a:prstGeom>
          <a:noFill/>
        </p:spPr>
        <p:txBody>
          <a:bodyPr wrap="square" rtlCol="0">
            <a:spAutoFit/>
          </a:bodyPr>
          <a:lstStyle/>
          <a:p>
            <a:r>
              <a:rPr lang="en-US" sz="1400" b="1" dirty="0">
                <a:solidFill>
                  <a:srgbClr val="578EA9"/>
                </a:solidFill>
                <a:latin typeface="Century Gothic" panose="020B0502020202020204" pitchFamily="34" charset="0"/>
              </a:rPr>
              <a:t>Initiative</a:t>
            </a:r>
          </a:p>
        </p:txBody>
      </p:sp>
      <p:sp>
        <p:nvSpPr>
          <p:cNvPr id="71" name="TextBox 70">
            <a:extLst>
              <a:ext uri="{FF2B5EF4-FFF2-40B4-BE49-F238E27FC236}">
                <a16:creationId xmlns:a16="http://schemas.microsoft.com/office/drawing/2014/main" id="{D111B5A2-1066-9B8B-8F1E-C9D66A926934}"/>
              </a:ext>
            </a:extLst>
          </p:cNvPr>
          <p:cNvSpPr txBox="1"/>
          <p:nvPr/>
        </p:nvSpPr>
        <p:spPr>
          <a:xfrm>
            <a:off x="9919240" y="3516694"/>
            <a:ext cx="2171456" cy="276999"/>
          </a:xfrm>
          <a:prstGeom prst="rect">
            <a:avLst/>
          </a:prstGeom>
          <a:noFill/>
        </p:spPr>
        <p:txBody>
          <a:bodyPr wrap="square" rtlCol="0">
            <a:spAutoFit/>
          </a:bodyPr>
          <a:lstStyle/>
          <a:p>
            <a:r>
              <a:rPr lang="en-US" sz="1200" dirty="0">
                <a:solidFill>
                  <a:schemeClr val="tx1">
                    <a:lumMod val="65000"/>
                    <a:lumOff val="35000"/>
                  </a:schemeClr>
                </a:solidFill>
                <a:latin typeface="Century Gothic" panose="020B0502020202020204" pitchFamily="34" charset="0"/>
              </a:rPr>
              <a:t>Description</a:t>
            </a:r>
          </a:p>
        </p:txBody>
      </p:sp>
      <p:sp>
        <p:nvSpPr>
          <p:cNvPr id="72" name="TextBox 71">
            <a:extLst>
              <a:ext uri="{FF2B5EF4-FFF2-40B4-BE49-F238E27FC236}">
                <a16:creationId xmlns:a16="http://schemas.microsoft.com/office/drawing/2014/main" id="{70C56E0C-835E-4D1B-5715-4A8ADDA888EA}"/>
              </a:ext>
            </a:extLst>
          </p:cNvPr>
          <p:cNvSpPr txBox="1"/>
          <p:nvPr/>
        </p:nvSpPr>
        <p:spPr>
          <a:xfrm>
            <a:off x="9919239" y="4552796"/>
            <a:ext cx="1096055" cy="307777"/>
          </a:xfrm>
          <a:prstGeom prst="rect">
            <a:avLst/>
          </a:prstGeom>
          <a:noFill/>
        </p:spPr>
        <p:txBody>
          <a:bodyPr wrap="square" rtlCol="0">
            <a:spAutoFit/>
          </a:bodyPr>
          <a:lstStyle/>
          <a:p>
            <a:r>
              <a:rPr lang="en-US" sz="1400" b="1" dirty="0">
                <a:solidFill>
                  <a:srgbClr val="578EA9"/>
                </a:solidFill>
                <a:latin typeface="Century Gothic" panose="020B0502020202020204" pitchFamily="34" charset="0"/>
              </a:rPr>
              <a:t>Milestone</a:t>
            </a:r>
          </a:p>
        </p:txBody>
      </p:sp>
      <p:sp>
        <p:nvSpPr>
          <p:cNvPr id="73" name="TextBox 72">
            <a:extLst>
              <a:ext uri="{FF2B5EF4-FFF2-40B4-BE49-F238E27FC236}">
                <a16:creationId xmlns:a16="http://schemas.microsoft.com/office/drawing/2014/main" id="{AF6BAD52-198A-A36E-0C02-1A5B5AF2C7F6}"/>
              </a:ext>
            </a:extLst>
          </p:cNvPr>
          <p:cNvSpPr txBox="1"/>
          <p:nvPr/>
        </p:nvSpPr>
        <p:spPr>
          <a:xfrm>
            <a:off x="9919240" y="4849211"/>
            <a:ext cx="2171456" cy="276999"/>
          </a:xfrm>
          <a:prstGeom prst="rect">
            <a:avLst/>
          </a:prstGeom>
          <a:noFill/>
        </p:spPr>
        <p:txBody>
          <a:bodyPr wrap="square" rtlCol="0">
            <a:spAutoFit/>
          </a:bodyPr>
          <a:lstStyle/>
          <a:p>
            <a:r>
              <a:rPr lang="en-US" sz="1200" dirty="0">
                <a:solidFill>
                  <a:schemeClr val="tx1">
                    <a:lumMod val="65000"/>
                    <a:lumOff val="35000"/>
                  </a:schemeClr>
                </a:solidFill>
                <a:latin typeface="Century Gothic" panose="020B0502020202020204" pitchFamily="34" charset="0"/>
              </a:rPr>
              <a:t>Description</a:t>
            </a:r>
          </a:p>
        </p:txBody>
      </p:sp>
      <p:grpSp>
        <p:nvGrpSpPr>
          <p:cNvPr id="74" name="Group 73">
            <a:extLst>
              <a:ext uri="{FF2B5EF4-FFF2-40B4-BE49-F238E27FC236}">
                <a16:creationId xmlns:a16="http://schemas.microsoft.com/office/drawing/2014/main" id="{7439CCC8-4462-276B-4A48-FAD239355F93}"/>
              </a:ext>
            </a:extLst>
          </p:cNvPr>
          <p:cNvGrpSpPr/>
          <p:nvPr/>
        </p:nvGrpSpPr>
        <p:grpSpPr>
          <a:xfrm>
            <a:off x="9717673" y="3129539"/>
            <a:ext cx="283434" cy="3565309"/>
            <a:chOff x="252828" y="3136165"/>
            <a:chExt cx="283434" cy="3565309"/>
          </a:xfrm>
        </p:grpSpPr>
        <p:grpSp>
          <p:nvGrpSpPr>
            <p:cNvPr id="75" name="Group 74">
              <a:extLst>
                <a:ext uri="{FF2B5EF4-FFF2-40B4-BE49-F238E27FC236}">
                  <a16:creationId xmlns:a16="http://schemas.microsoft.com/office/drawing/2014/main" id="{F1BB6F3E-A03D-7B35-96ED-97412F21A52B}"/>
                </a:ext>
              </a:extLst>
            </p:cNvPr>
            <p:cNvGrpSpPr/>
            <p:nvPr/>
          </p:nvGrpSpPr>
          <p:grpSpPr>
            <a:xfrm>
              <a:off x="252828" y="3136165"/>
              <a:ext cx="283434" cy="3565309"/>
              <a:chOff x="252828" y="3136165"/>
              <a:chExt cx="283434" cy="3565309"/>
            </a:xfrm>
          </p:grpSpPr>
          <p:sp>
            <p:nvSpPr>
              <p:cNvPr id="78" name="Oval 77">
                <a:extLst>
                  <a:ext uri="{FF2B5EF4-FFF2-40B4-BE49-F238E27FC236}">
                    <a16:creationId xmlns:a16="http://schemas.microsoft.com/office/drawing/2014/main" id="{2D8DDB76-888F-9D8C-E961-370BB5F282F4}"/>
                  </a:ext>
                </a:extLst>
              </p:cNvPr>
              <p:cNvSpPr/>
              <p:nvPr/>
            </p:nvSpPr>
            <p:spPr>
              <a:xfrm>
                <a:off x="252828" y="6418040"/>
                <a:ext cx="283434" cy="283434"/>
              </a:xfrm>
              <a:prstGeom prst="ellipse">
                <a:avLst/>
              </a:prstGeom>
              <a:solidFill>
                <a:srgbClr val="578EA9"/>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9" name="Straight Connector 78">
                <a:extLst>
                  <a:ext uri="{FF2B5EF4-FFF2-40B4-BE49-F238E27FC236}">
                    <a16:creationId xmlns:a16="http://schemas.microsoft.com/office/drawing/2014/main" id="{0CDAB5B4-954D-3FFE-8F0A-85B8A35981B2}"/>
                  </a:ext>
                </a:extLst>
              </p:cNvPr>
              <p:cNvCxnSpPr/>
              <p:nvPr/>
            </p:nvCxnSpPr>
            <p:spPr>
              <a:xfrm flipV="1">
                <a:off x="394545" y="3136165"/>
                <a:ext cx="0" cy="3423592"/>
              </a:xfrm>
              <a:prstGeom prst="line">
                <a:avLst/>
              </a:prstGeom>
              <a:ln>
                <a:solidFill>
                  <a:srgbClr val="578EA9"/>
                </a:solidFill>
              </a:ln>
            </p:spPr>
            <p:style>
              <a:lnRef idx="2">
                <a:schemeClr val="accent1"/>
              </a:lnRef>
              <a:fillRef idx="0">
                <a:schemeClr val="accent1"/>
              </a:fillRef>
              <a:effectRef idx="1">
                <a:schemeClr val="accent1"/>
              </a:effectRef>
              <a:fontRef idx="minor">
                <a:schemeClr val="tx1"/>
              </a:fontRef>
            </p:style>
          </p:cxnSp>
        </p:grpSp>
        <p:sp>
          <p:nvSpPr>
            <p:cNvPr id="76" name="Oval 75">
              <a:extLst>
                <a:ext uri="{FF2B5EF4-FFF2-40B4-BE49-F238E27FC236}">
                  <a16:creationId xmlns:a16="http://schemas.microsoft.com/office/drawing/2014/main" id="{370341A7-82B7-E823-C90E-46CB28E4835A}"/>
                </a:ext>
              </a:extLst>
            </p:cNvPr>
            <p:cNvSpPr/>
            <p:nvPr/>
          </p:nvSpPr>
          <p:spPr>
            <a:xfrm>
              <a:off x="315912" y="3279854"/>
              <a:ext cx="157266" cy="157266"/>
            </a:xfrm>
            <a:prstGeom prst="ellipse">
              <a:avLst/>
            </a:prstGeom>
            <a:solidFill>
              <a:srgbClr val="578EA9"/>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Oval 76">
              <a:extLst>
                <a:ext uri="{FF2B5EF4-FFF2-40B4-BE49-F238E27FC236}">
                  <a16:creationId xmlns:a16="http://schemas.microsoft.com/office/drawing/2014/main" id="{FFB74900-1420-9A82-C8D5-985B285AA95C}"/>
                </a:ext>
              </a:extLst>
            </p:cNvPr>
            <p:cNvSpPr/>
            <p:nvPr/>
          </p:nvSpPr>
          <p:spPr>
            <a:xfrm>
              <a:off x="302851" y="4636616"/>
              <a:ext cx="157266" cy="157266"/>
            </a:xfrm>
            <a:prstGeom prst="ellipse">
              <a:avLst/>
            </a:prstGeom>
            <a:solidFill>
              <a:srgbClr val="578EA9"/>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9024862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C3CA2C-CBBD-6B49-9ACE-C7A1CC69A2E5}"/>
            </a:ext>
          </a:extLst>
        </p:cNvPr>
        <p:cNvGrpSpPr/>
        <p:nvPr/>
      </p:nvGrpSpPr>
      <p:grpSpPr>
        <a:xfrm>
          <a:off x="0" y="0"/>
          <a:ext cx="0" cy="0"/>
          <a:chOff x="0" y="0"/>
          <a:chExt cx="0" cy="0"/>
        </a:xfrm>
      </p:grpSpPr>
      <p:sp>
        <p:nvSpPr>
          <p:cNvPr id="31" name="Rectangle 30">
            <a:extLst>
              <a:ext uri="{FF2B5EF4-FFF2-40B4-BE49-F238E27FC236}">
                <a16:creationId xmlns:a16="http://schemas.microsoft.com/office/drawing/2014/main" id="{02753571-1CAA-7A46-D9AF-2F104421B1AE}"/>
              </a:ext>
            </a:extLst>
          </p:cNvPr>
          <p:cNvSpPr/>
          <p:nvPr/>
        </p:nvSpPr>
        <p:spPr>
          <a:xfrm>
            <a:off x="0" y="4005222"/>
            <a:ext cx="12190166" cy="2852777"/>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EFEAA016-7AFD-25B0-2F1A-4A1E504D350F}"/>
              </a:ext>
            </a:extLst>
          </p:cNvPr>
          <p:cNvSpPr/>
          <p:nvPr/>
        </p:nvSpPr>
        <p:spPr>
          <a:xfrm>
            <a:off x="250994" y="5088055"/>
            <a:ext cx="2137026" cy="1644033"/>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xtBox 31">
            <a:extLst>
              <a:ext uri="{FF2B5EF4-FFF2-40B4-BE49-F238E27FC236}">
                <a16:creationId xmlns:a16="http://schemas.microsoft.com/office/drawing/2014/main" id="{8A36AAA3-BE1C-7973-6D92-0A719F066209}"/>
              </a:ext>
            </a:extLst>
          </p:cNvPr>
          <p:cNvSpPr txBox="1"/>
          <p:nvPr/>
        </p:nvSpPr>
        <p:spPr>
          <a:xfrm>
            <a:off x="252828" y="4135672"/>
            <a:ext cx="6357977" cy="369332"/>
          </a:xfrm>
          <a:prstGeom prst="rect">
            <a:avLst/>
          </a:prstGeom>
          <a:noFill/>
        </p:spPr>
        <p:txBody>
          <a:bodyPr wrap="square" rtlCol="0">
            <a:spAutoFit/>
          </a:bodyPr>
          <a:lstStyle/>
          <a:p>
            <a:r>
              <a:rPr lang="en-US" b="1" dirty="0">
                <a:solidFill>
                  <a:schemeClr val="bg1">
                    <a:lumMod val="65000"/>
                  </a:schemeClr>
                </a:solidFill>
                <a:latin typeface="Century Gothic" panose="020B0502020202020204" pitchFamily="34" charset="0"/>
              </a:rPr>
              <a:t>&gt;&gt;&gt;&gt;&gt; Marketing and Sales Goals and KPIs</a:t>
            </a:r>
          </a:p>
        </p:txBody>
      </p:sp>
      <p:sp>
        <p:nvSpPr>
          <p:cNvPr id="16" name="Rectangle 15">
            <a:extLst>
              <a:ext uri="{FF2B5EF4-FFF2-40B4-BE49-F238E27FC236}">
                <a16:creationId xmlns:a16="http://schemas.microsoft.com/office/drawing/2014/main" id="{D9742109-2129-6E45-4570-22F09E77CF62}"/>
              </a:ext>
            </a:extLst>
          </p:cNvPr>
          <p:cNvSpPr/>
          <p:nvPr/>
        </p:nvSpPr>
        <p:spPr>
          <a:xfrm>
            <a:off x="202690" y="978384"/>
            <a:ext cx="5502863" cy="2709443"/>
          </a:xfrm>
          <a:prstGeom prst="rect">
            <a:avLst/>
          </a:prstGeom>
          <a:solidFill>
            <a:srgbClr val="FEFCC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3D93C9F8-18CF-06B2-0867-C378675BA3CD}"/>
              </a:ext>
            </a:extLst>
          </p:cNvPr>
          <p:cNvSpPr/>
          <p:nvPr/>
        </p:nvSpPr>
        <p:spPr>
          <a:xfrm>
            <a:off x="0" y="0"/>
            <a:ext cx="12190166" cy="800420"/>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a:extLst>
              <a:ext uri="{FF2B5EF4-FFF2-40B4-BE49-F238E27FC236}">
                <a16:creationId xmlns:a16="http://schemas.microsoft.com/office/drawing/2014/main" id="{250FB25A-8B96-69DC-8BFF-8CE0B5A3DB9F}"/>
              </a:ext>
            </a:extLst>
          </p:cNvPr>
          <p:cNvSpPr txBox="1"/>
          <p:nvPr/>
        </p:nvSpPr>
        <p:spPr>
          <a:xfrm>
            <a:off x="202691" y="125912"/>
            <a:ext cx="7384507" cy="523220"/>
          </a:xfrm>
          <a:prstGeom prst="rect">
            <a:avLst/>
          </a:prstGeom>
          <a:noFill/>
        </p:spPr>
        <p:txBody>
          <a:bodyPr wrap="square" rtlCol="0">
            <a:spAutoFit/>
          </a:bodyPr>
          <a:lstStyle/>
          <a:p>
            <a:r>
              <a:rPr lang="en-US" sz="2800" dirty="0">
                <a:solidFill>
                  <a:schemeClr val="bg1">
                    <a:lumMod val="85000"/>
                  </a:schemeClr>
                </a:solidFill>
                <a:latin typeface="Century Gothic" panose="020B0502020202020204" pitchFamily="34" charset="0"/>
              </a:rPr>
              <a:t>5. Marketing and Sales Plan</a:t>
            </a:r>
          </a:p>
        </p:txBody>
      </p:sp>
      <p:sp>
        <p:nvSpPr>
          <p:cNvPr id="10" name="TextBox 9">
            <a:extLst>
              <a:ext uri="{FF2B5EF4-FFF2-40B4-BE49-F238E27FC236}">
                <a16:creationId xmlns:a16="http://schemas.microsoft.com/office/drawing/2014/main" id="{91391B99-8161-1AB6-B62E-8CC22481943D}"/>
              </a:ext>
            </a:extLst>
          </p:cNvPr>
          <p:cNvSpPr txBox="1"/>
          <p:nvPr/>
        </p:nvSpPr>
        <p:spPr>
          <a:xfrm>
            <a:off x="295983" y="1073993"/>
            <a:ext cx="3666506" cy="369332"/>
          </a:xfrm>
          <a:prstGeom prst="rect">
            <a:avLst/>
          </a:prstGeom>
          <a:noFill/>
        </p:spPr>
        <p:txBody>
          <a:bodyPr wrap="square" rtlCol="0">
            <a:spAutoFit/>
          </a:bodyPr>
          <a:lstStyle/>
          <a:p>
            <a:r>
              <a:rPr lang="en-US" b="1" dirty="0">
                <a:solidFill>
                  <a:srgbClr val="C3BA05"/>
                </a:solidFill>
                <a:latin typeface="Century Gothic" panose="020B0502020202020204" pitchFamily="34" charset="0"/>
              </a:rPr>
              <a:t>Marketing Strategy</a:t>
            </a:r>
          </a:p>
        </p:txBody>
      </p:sp>
      <p:sp>
        <p:nvSpPr>
          <p:cNvPr id="11" name="TextBox 10">
            <a:extLst>
              <a:ext uri="{FF2B5EF4-FFF2-40B4-BE49-F238E27FC236}">
                <a16:creationId xmlns:a16="http://schemas.microsoft.com/office/drawing/2014/main" id="{377538E2-1124-E7D1-1F24-6529944D1099}"/>
              </a:ext>
            </a:extLst>
          </p:cNvPr>
          <p:cNvSpPr txBox="1"/>
          <p:nvPr/>
        </p:nvSpPr>
        <p:spPr>
          <a:xfrm>
            <a:off x="331841" y="1532232"/>
            <a:ext cx="3444744" cy="369332"/>
          </a:xfrm>
          <a:prstGeom prst="rect">
            <a:avLst/>
          </a:prstGeom>
          <a:noFill/>
        </p:spPr>
        <p:txBody>
          <a:bodyPr wrap="square" rtlCol="0">
            <a:spAutoFit/>
          </a:bodyPr>
          <a:lstStyle/>
          <a:p>
            <a:r>
              <a:rPr lang="en-US" dirty="0">
                <a:solidFill>
                  <a:schemeClr val="tx1">
                    <a:lumMod val="65000"/>
                    <a:lumOff val="35000"/>
                  </a:schemeClr>
                </a:solidFill>
                <a:latin typeface="Century Gothic" panose="020B0502020202020204" pitchFamily="34" charset="0"/>
              </a:rPr>
              <a:t>Description</a:t>
            </a:r>
          </a:p>
        </p:txBody>
      </p:sp>
      <p:sp>
        <p:nvSpPr>
          <p:cNvPr id="34" name="Rectangle 33">
            <a:extLst>
              <a:ext uri="{FF2B5EF4-FFF2-40B4-BE49-F238E27FC236}">
                <a16:creationId xmlns:a16="http://schemas.microsoft.com/office/drawing/2014/main" id="{7194849D-6B84-15DB-EAFA-059661291DBE}"/>
              </a:ext>
            </a:extLst>
          </p:cNvPr>
          <p:cNvSpPr/>
          <p:nvPr/>
        </p:nvSpPr>
        <p:spPr>
          <a:xfrm flipV="1">
            <a:off x="1834" y="3961400"/>
            <a:ext cx="12190166" cy="117006"/>
          </a:xfrm>
          <a:prstGeom prst="rect">
            <a:avLst/>
          </a:prstGeom>
          <a:solidFill>
            <a:schemeClr val="bg1">
              <a:lumMod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CCCC6350-9618-AD9B-7B82-BDC041EEE31F}"/>
              </a:ext>
            </a:extLst>
          </p:cNvPr>
          <p:cNvSpPr/>
          <p:nvPr/>
        </p:nvSpPr>
        <p:spPr>
          <a:xfrm>
            <a:off x="6355462" y="978384"/>
            <a:ext cx="5502863" cy="2709443"/>
          </a:xfrm>
          <a:prstGeom prst="rect">
            <a:avLst/>
          </a:prstGeom>
          <a:solidFill>
            <a:srgbClr val="FEFCC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19ECD2E7-6132-F971-070C-F717121412C0}"/>
              </a:ext>
            </a:extLst>
          </p:cNvPr>
          <p:cNvSpPr txBox="1"/>
          <p:nvPr/>
        </p:nvSpPr>
        <p:spPr>
          <a:xfrm>
            <a:off x="6448755" y="1073993"/>
            <a:ext cx="3666506" cy="369332"/>
          </a:xfrm>
          <a:prstGeom prst="rect">
            <a:avLst/>
          </a:prstGeom>
          <a:noFill/>
        </p:spPr>
        <p:txBody>
          <a:bodyPr wrap="square" rtlCol="0">
            <a:spAutoFit/>
          </a:bodyPr>
          <a:lstStyle/>
          <a:p>
            <a:r>
              <a:rPr lang="en-US" b="1" dirty="0">
                <a:solidFill>
                  <a:srgbClr val="C3BA05"/>
                </a:solidFill>
                <a:latin typeface="Century Gothic" panose="020B0502020202020204" pitchFamily="34" charset="0"/>
              </a:rPr>
              <a:t>Sales Strategy</a:t>
            </a:r>
          </a:p>
        </p:txBody>
      </p:sp>
      <p:sp>
        <p:nvSpPr>
          <p:cNvPr id="21" name="TextBox 20">
            <a:extLst>
              <a:ext uri="{FF2B5EF4-FFF2-40B4-BE49-F238E27FC236}">
                <a16:creationId xmlns:a16="http://schemas.microsoft.com/office/drawing/2014/main" id="{EC1FB05E-5E06-45C3-ED59-0CF108F647B7}"/>
              </a:ext>
            </a:extLst>
          </p:cNvPr>
          <p:cNvSpPr txBox="1"/>
          <p:nvPr/>
        </p:nvSpPr>
        <p:spPr>
          <a:xfrm>
            <a:off x="6484613" y="1532232"/>
            <a:ext cx="3444744" cy="369332"/>
          </a:xfrm>
          <a:prstGeom prst="rect">
            <a:avLst/>
          </a:prstGeom>
          <a:noFill/>
        </p:spPr>
        <p:txBody>
          <a:bodyPr wrap="square" rtlCol="0">
            <a:spAutoFit/>
          </a:bodyPr>
          <a:lstStyle/>
          <a:p>
            <a:r>
              <a:rPr lang="en-US" dirty="0">
                <a:solidFill>
                  <a:schemeClr val="tx1">
                    <a:lumMod val="65000"/>
                    <a:lumOff val="35000"/>
                  </a:schemeClr>
                </a:solidFill>
                <a:latin typeface="Century Gothic" panose="020B0502020202020204" pitchFamily="34" charset="0"/>
              </a:rPr>
              <a:t>Description</a:t>
            </a:r>
          </a:p>
        </p:txBody>
      </p:sp>
      <p:sp>
        <p:nvSpPr>
          <p:cNvPr id="22" name="Arrow: Pentagon 21">
            <a:extLst>
              <a:ext uri="{FF2B5EF4-FFF2-40B4-BE49-F238E27FC236}">
                <a16:creationId xmlns:a16="http://schemas.microsoft.com/office/drawing/2014/main" id="{1899E639-EE83-3CC4-1E9F-3970FCCFD4AA}"/>
              </a:ext>
            </a:extLst>
          </p:cNvPr>
          <p:cNvSpPr/>
          <p:nvPr/>
        </p:nvSpPr>
        <p:spPr>
          <a:xfrm>
            <a:off x="252828" y="4648127"/>
            <a:ext cx="2284038" cy="369332"/>
          </a:xfrm>
          <a:prstGeom prst="homePlat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Arrow: Pentagon 22">
            <a:extLst>
              <a:ext uri="{FF2B5EF4-FFF2-40B4-BE49-F238E27FC236}">
                <a16:creationId xmlns:a16="http://schemas.microsoft.com/office/drawing/2014/main" id="{D7A49326-71D1-6E69-6161-07BE686A2EC9}"/>
              </a:ext>
            </a:extLst>
          </p:cNvPr>
          <p:cNvSpPr/>
          <p:nvPr/>
        </p:nvSpPr>
        <p:spPr>
          <a:xfrm>
            <a:off x="2536866" y="4625412"/>
            <a:ext cx="2284038" cy="369332"/>
          </a:xfrm>
          <a:prstGeom prst="homePlate">
            <a:avLst/>
          </a:prstGeom>
          <a:solidFill>
            <a:schemeClr val="accent5">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Arrow: Pentagon 23">
            <a:extLst>
              <a:ext uri="{FF2B5EF4-FFF2-40B4-BE49-F238E27FC236}">
                <a16:creationId xmlns:a16="http://schemas.microsoft.com/office/drawing/2014/main" id="{55124C07-326F-0F70-E339-653E474BC787}"/>
              </a:ext>
            </a:extLst>
          </p:cNvPr>
          <p:cNvSpPr/>
          <p:nvPr/>
        </p:nvSpPr>
        <p:spPr>
          <a:xfrm>
            <a:off x="4820904" y="4617450"/>
            <a:ext cx="2284038" cy="369332"/>
          </a:xfrm>
          <a:prstGeom prst="homePlat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Arrow: Pentagon 24">
            <a:extLst>
              <a:ext uri="{FF2B5EF4-FFF2-40B4-BE49-F238E27FC236}">
                <a16:creationId xmlns:a16="http://schemas.microsoft.com/office/drawing/2014/main" id="{2240D374-20C7-5EF0-7E0B-75F0C4C1D87C}"/>
              </a:ext>
            </a:extLst>
          </p:cNvPr>
          <p:cNvSpPr/>
          <p:nvPr/>
        </p:nvSpPr>
        <p:spPr>
          <a:xfrm>
            <a:off x="7104942" y="4609444"/>
            <a:ext cx="2284038" cy="369332"/>
          </a:xfrm>
          <a:prstGeom prst="homePlate">
            <a:avLst/>
          </a:prstGeom>
          <a:solidFill>
            <a:schemeClr val="accent5">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Arrow: Pentagon 25">
            <a:extLst>
              <a:ext uri="{FF2B5EF4-FFF2-40B4-BE49-F238E27FC236}">
                <a16:creationId xmlns:a16="http://schemas.microsoft.com/office/drawing/2014/main" id="{E2B3336A-AFEA-21AD-F11D-D175107E1592}"/>
              </a:ext>
            </a:extLst>
          </p:cNvPr>
          <p:cNvSpPr/>
          <p:nvPr/>
        </p:nvSpPr>
        <p:spPr>
          <a:xfrm>
            <a:off x="9388980" y="4603451"/>
            <a:ext cx="2284038" cy="369332"/>
          </a:xfrm>
          <a:prstGeom prst="homePlat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a:extLst>
              <a:ext uri="{FF2B5EF4-FFF2-40B4-BE49-F238E27FC236}">
                <a16:creationId xmlns:a16="http://schemas.microsoft.com/office/drawing/2014/main" id="{F5919D30-22C5-4659-7045-6C561FB25249}"/>
              </a:ext>
            </a:extLst>
          </p:cNvPr>
          <p:cNvSpPr txBox="1"/>
          <p:nvPr/>
        </p:nvSpPr>
        <p:spPr>
          <a:xfrm>
            <a:off x="250994" y="4648127"/>
            <a:ext cx="2137026" cy="369332"/>
          </a:xfrm>
          <a:prstGeom prst="rect">
            <a:avLst/>
          </a:prstGeom>
          <a:noFill/>
        </p:spPr>
        <p:txBody>
          <a:bodyPr wrap="square" rtlCol="0">
            <a:spAutoFit/>
          </a:bodyPr>
          <a:lstStyle/>
          <a:p>
            <a:pPr algn="ctr"/>
            <a:r>
              <a:rPr lang="en-US" b="1" dirty="0">
                <a:solidFill>
                  <a:srgbClr val="C3BA05"/>
                </a:solidFill>
                <a:latin typeface="Century Gothic" panose="020B0502020202020204" pitchFamily="34" charset="0"/>
              </a:rPr>
              <a:t>Year 1</a:t>
            </a:r>
          </a:p>
        </p:txBody>
      </p:sp>
      <p:sp>
        <p:nvSpPr>
          <p:cNvPr id="28" name="TextBox 27">
            <a:extLst>
              <a:ext uri="{FF2B5EF4-FFF2-40B4-BE49-F238E27FC236}">
                <a16:creationId xmlns:a16="http://schemas.microsoft.com/office/drawing/2014/main" id="{27E265D8-7723-42B0-184C-8556738EB7B4}"/>
              </a:ext>
            </a:extLst>
          </p:cNvPr>
          <p:cNvSpPr txBox="1"/>
          <p:nvPr/>
        </p:nvSpPr>
        <p:spPr>
          <a:xfrm>
            <a:off x="2535032" y="4625412"/>
            <a:ext cx="2137026" cy="369332"/>
          </a:xfrm>
          <a:prstGeom prst="rect">
            <a:avLst/>
          </a:prstGeom>
          <a:noFill/>
        </p:spPr>
        <p:txBody>
          <a:bodyPr wrap="square" rtlCol="0">
            <a:spAutoFit/>
          </a:bodyPr>
          <a:lstStyle/>
          <a:p>
            <a:pPr algn="ctr"/>
            <a:r>
              <a:rPr lang="en-US" b="1" dirty="0">
                <a:solidFill>
                  <a:srgbClr val="C3BA05"/>
                </a:solidFill>
                <a:latin typeface="Century Gothic" panose="020B0502020202020204" pitchFamily="34" charset="0"/>
              </a:rPr>
              <a:t>Year 2</a:t>
            </a:r>
          </a:p>
        </p:txBody>
      </p:sp>
      <p:sp>
        <p:nvSpPr>
          <p:cNvPr id="29" name="TextBox 28">
            <a:extLst>
              <a:ext uri="{FF2B5EF4-FFF2-40B4-BE49-F238E27FC236}">
                <a16:creationId xmlns:a16="http://schemas.microsoft.com/office/drawing/2014/main" id="{09CFB29F-79F1-C5A8-4358-0AE75F6225FE}"/>
              </a:ext>
            </a:extLst>
          </p:cNvPr>
          <p:cNvSpPr txBox="1"/>
          <p:nvPr/>
        </p:nvSpPr>
        <p:spPr>
          <a:xfrm>
            <a:off x="4841741" y="4618565"/>
            <a:ext cx="2137026" cy="369332"/>
          </a:xfrm>
          <a:prstGeom prst="rect">
            <a:avLst/>
          </a:prstGeom>
          <a:noFill/>
        </p:spPr>
        <p:txBody>
          <a:bodyPr wrap="square" rtlCol="0">
            <a:spAutoFit/>
          </a:bodyPr>
          <a:lstStyle/>
          <a:p>
            <a:pPr algn="ctr"/>
            <a:r>
              <a:rPr lang="en-US" b="1" dirty="0">
                <a:solidFill>
                  <a:srgbClr val="C3BA05"/>
                </a:solidFill>
                <a:latin typeface="Century Gothic" panose="020B0502020202020204" pitchFamily="34" charset="0"/>
              </a:rPr>
              <a:t>Year 3</a:t>
            </a:r>
          </a:p>
        </p:txBody>
      </p:sp>
      <p:sp>
        <p:nvSpPr>
          <p:cNvPr id="30" name="TextBox 29">
            <a:extLst>
              <a:ext uri="{FF2B5EF4-FFF2-40B4-BE49-F238E27FC236}">
                <a16:creationId xmlns:a16="http://schemas.microsoft.com/office/drawing/2014/main" id="{C171FA53-D11C-B1DD-FA89-A8414455A361}"/>
              </a:ext>
            </a:extLst>
          </p:cNvPr>
          <p:cNvSpPr txBox="1"/>
          <p:nvPr/>
        </p:nvSpPr>
        <p:spPr>
          <a:xfrm>
            <a:off x="7128073" y="4610002"/>
            <a:ext cx="2137026" cy="369332"/>
          </a:xfrm>
          <a:prstGeom prst="rect">
            <a:avLst/>
          </a:prstGeom>
          <a:noFill/>
        </p:spPr>
        <p:txBody>
          <a:bodyPr wrap="square" rtlCol="0">
            <a:spAutoFit/>
          </a:bodyPr>
          <a:lstStyle/>
          <a:p>
            <a:pPr algn="ctr"/>
            <a:r>
              <a:rPr lang="en-US" b="1" dirty="0">
                <a:solidFill>
                  <a:srgbClr val="C3BA05"/>
                </a:solidFill>
                <a:latin typeface="Century Gothic" panose="020B0502020202020204" pitchFamily="34" charset="0"/>
              </a:rPr>
              <a:t>Year 4</a:t>
            </a:r>
          </a:p>
        </p:txBody>
      </p:sp>
      <p:sp>
        <p:nvSpPr>
          <p:cNvPr id="35" name="TextBox 34">
            <a:extLst>
              <a:ext uri="{FF2B5EF4-FFF2-40B4-BE49-F238E27FC236}">
                <a16:creationId xmlns:a16="http://schemas.microsoft.com/office/drawing/2014/main" id="{CB3B3262-9EC0-770A-4808-D2738220CE5C}"/>
              </a:ext>
            </a:extLst>
          </p:cNvPr>
          <p:cNvSpPr txBox="1"/>
          <p:nvPr/>
        </p:nvSpPr>
        <p:spPr>
          <a:xfrm>
            <a:off x="9394703" y="4609693"/>
            <a:ext cx="2137026" cy="369332"/>
          </a:xfrm>
          <a:prstGeom prst="rect">
            <a:avLst/>
          </a:prstGeom>
          <a:noFill/>
        </p:spPr>
        <p:txBody>
          <a:bodyPr wrap="square" rtlCol="0">
            <a:spAutoFit/>
          </a:bodyPr>
          <a:lstStyle/>
          <a:p>
            <a:pPr algn="ctr"/>
            <a:r>
              <a:rPr lang="en-US" b="1" dirty="0">
                <a:solidFill>
                  <a:srgbClr val="C3BA05"/>
                </a:solidFill>
                <a:latin typeface="Century Gothic" panose="020B0502020202020204" pitchFamily="34" charset="0"/>
              </a:rPr>
              <a:t>Year 5</a:t>
            </a:r>
          </a:p>
        </p:txBody>
      </p:sp>
      <p:sp>
        <p:nvSpPr>
          <p:cNvPr id="36" name="TextBox 35">
            <a:extLst>
              <a:ext uri="{FF2B5EF4-FFF2-40B4-BE49-F238E27FC236}">
                <a16:creationId xmlns:a16="http://schemas.microsoft.com/office/drawing/2014/main" id="{8D2F4572-A9E3-B5D6-1324-07D8398D6F62}"/>
              </a:ext>
            </a:extLst>
          </p:cNvPr>
          <p:cNvSpPr txBox="1"/>
          <p:nvPr/>
        </p:nvSpPr>
        <p:spPr>
          <a:xfrm>
            <a:off x="249160" y="5201122"/>
            <a:ext cx="2137026" cy="646331"/>
          </a:xfrm>
          <a:prstGeom prst="rect">
            <a:avLst/>
          </a:prstGeom>
          <a:noFill/>
        </p:spPr>
        <p:txBody>
          <a:bodyPr wrap="square" rtlCol="0">
            <a:spAutoFit/>
          </a:bodyPr>
          <a:lstStyle/>
          <a:p>
            <a:r>
              <a:rPr lang="en-US" sz="1200" b="1" dirty="0">
                <a:solidFill>
                  <a:schemeClr val="bg1"/>
                </a:solidFill>
                <a:latin typeface="Century Gothic" panose="020B0502020202020204" pitchFamily="34" charset="0"/>
              </a:rPr>
              <a:t>Goal</a:t>
            </a:r>
            <a:r>
              <a:rPr lang="en-US" sz="1200" dirty="0">
                <a:solidFill>
                  <a:schemeClr val="bg1"/>
                </a:solidFill>
                <a:latin typeface="Century Gothic" panose="020B0502020202020204" pitchFamily="34" charset="0"/>
              </a:rPr>
              <a:t>: Info</a:t>
            </a:r>
          </a:p>
          <a:p>
            <a:endParaRPr lang="en-US" sz="1200" dirty="0">
              <a:solidFill>
                <a:schemeClr val="bg1"/>
              </a:solidFill>
              <a:latin typeface="Century Gothic" panose="020B0502020202020204" pitchFamily="34" charset="0"/>
            </a:endParaRPr>
          </a:p>
          <a:p>
            <a:r>
              <a:rPr lang="en-US" sz="1200" b="1" dirty="0">
                <a:solidFill>
                  <a:schemeClr val="bg1"/>
                </a:solidFill>
                <a:latin typeface="Century Gothic" panose="020B0502020202020204" pitchFamily="34" charset="0"/>
              </a:rPr>
              <a:t>KPIs</a:t>
            </a:r>
            <a:r>
              <a:rPr lang="en-US" sz="1200" dirty="0">
                <a:solidFill>
                  <a:schemeClr val="bg1"/>
                </a:solidFill>
                <a:latin typeface="Century Gothic" panose="020B0502020202020204" pitchFamily="34" charset="0"/>
              </a:rPr>
              <a:t>: Info</a:t>
            </a:r>
          </a:p>
        </p:txBody>
      </p:sp>
      <p:sp>
        <p:nvSpPr>
          <p:cNvPr id="39" name="Rectangle 38">
            <a:extLst>
              <a:ext uri="{FF2B5EF4-FFF2-40B4-BE49-F238E27FC236}">
                <a16:creationId xmlns:a16="http://schemas.microsoft.com/office/drawing/2014/main" id="{C3E6A33D-7DC3-4AC0-C5D2-5D9093C7A84C}"/>
              </a:ext>
            </a:extLst>
          </p:cNvPr>
          <p:cNvSpPr/>
          <p:nvPr/>
        </p:nvSpPr>
        <p:spPr>
          <a:xfrm>
            <a:off x="2536866" y="5088055"/>
            <a:ext cx="2137026" cy="1644033"/>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a:extLst>
              <a:ext uri="{FF2B5EF4-FFF2-40B4-BE49-F238E27FC236}">
                <a16:creationId xmlns:a16="http://schemas.microsoft.com/office/drawing/2014/main" id="{236DFC45-1F01-105A-9EEA-6B99CDE19E64}"/>
              </a:ext>
            </a:extLst>
          </p:cNvPr>
          <p:cNvSpPr txBox="1"/>
          <p:nvPr/>
        </p:nvSpPr>
        <p:spPr>
          <a:xfrm>
            <a:off x="2535032" y="5201122"/>
            <a:ext cx="2137026" cy="646331"/>
          </a:xfrm>
          <a:prstGeom prst="rect">
            <a:avLst/>
          </a:prstGeom>
          <a:noFill/>
        </p:spPr>
        <p:txBody>
          <a:bodyPr wrap="square" rtlCol="0">
            <a:spAutoFit/>
          </a:bodyPr>
          <a:lstStyle/>
          <a:p>
            <a:r>
              <a:rPr lang="en-US" sz="1200" b="1" dirty="0">
                <a:solidFill>
                  <a:schemeClr val="bg1"/>
                </a:solidFill>
                <a:latin typeface="Century Gothic" panose="020B0502020202020204" pitchFamily="34" charset="0"/>
              </a:rPr>
              <a:t>Goal</a:t>
            </a:r>
            <a:r>
              <a:rPr lang="en-US" sz="1200" dirty="0">
                <a:solidFill>
                  <a:schemeClr val="bg1"/>
                </a:solidFill>
                <a:latin typeface="Century Gothic" panose="020B0502020202020204" pitchFamily="34" charset="0"/>
              </a:rPr>
              <a:t>: Info</a:t>
            </a:r>
          </a:p>
          <a:p>
            <a:endParaRPr lang="en-US" sz="1200" dirty="0">
              <a:solidFill>
                <a:schemeClr val="bg1"/>
              </a:solidFill>
              <a:latin typeface="Century Gothic" panose="020B0502020202020204" pitchFamily="34" charset="0"/>
            </a:endParaRPr>
          </a:p>
          <a:p>
            <a:r>
              <a:rPr lang="en-US" sz="1200" b="1" dirty="0">
                <a:solidFill>
                  <a:schemeClr val="bg1"/>
                </a:solidFill>
                <a:latin typeface="Century Gothic" panose="020B0502020202020204" pitchFamily="34" charset="0"/>
              </a:rPr>
              <a:t>KPIs</a:t>
            </a:r>
            <a:r>
              <a:rPr lang="en-US" sz="1200" dirty="0">
                <a:solidFill>
                  <a:schemeClr val="bg1"/>
                </a:solidFill>
                <a:latin typeface="Century Gothic" panose="020B0502020202020204" pitchFamily="34" charset="0"/>
              </a:rPr>
              <a:t>: Info</a:t>
            </a:r>
          </a:p>
        </p:txBody>
      </p:sp>
      <p:sp>
        <p:nvSpPr>
          <p:cNvPr id="41" name="Rectangle 40">
            <a:extLst>
              <a:ext uri="{FF2B5EF4-FFF2-40B4-BE49-F238E27FC236}">
                <a16:creationId xmlns:a16="http://schemas.microsoft.com/office/drawing/2014/main" id="{D10E3EA3-E2FA-92A2-D3D6-906F3CA58BDD}"/>
              </a:ext>
            </a:extLst>
          </p:cNvPr>
          <p:cNvSpPr/>
          <p:nvPr/>
        </p:nvSpPr>
        <p:spPr>
          <a:xfrm>
            <a:off x="4819070" y="5083614"/>
            <a:ext cx="2137026" cy="1644033"/>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TextBox 41">
            <a:extLst>
              <a:ext uri="{FF2B5EF4-FFF2-40B4-BE49-F238E27FC236}">
                <a16:creationId xmlns:a16="http://schemas.microsoft.com/office/drawing/2014/main" id="{56030E0C-C99D-1738-32AB-B0883A8E1983}"/>
              </a:ext>
            </a:extLst>
          </p:cNvPr>
          <p:cNvSpPr txBox="1"/>
          <p:nvPr/>
        </p:nvSpPr>
        <p:spPr>
          <a:xfrm>
            <a:off x="4817236" y="5196681"/>
            <a:ext cx="2137026" cy="646331"/>
          </a:xfrm>
          <a:prstGeom prst="rect">
            <a:avLst/>
          </a:prstGeom>
          <a:noFill/>
        </p:spPr>
        <p:txBody>
          <a:bodyPr wrap="square" rtlCol="0">
            <a:spAutoFit/>
          </a:bodyPr>
          <a:lstStyle/>
          <a:p>
            <a:r>
              <a:rPr lang="en-US" sz="1200" b="1" dirty="0">
                <a:solidFill>
                  <a:schemeClr val="bg1"/>
                </a:solidFill>
                <a:latin typeface="Century Gothic" panose="020B0502020202020204" pitchFamily="34" charset="0"/>
              </a:rPr>
              <a:t>Goal</a:t>
            </a:r>
            <a:r>
              <a:rPr lang="en-US" sz="1200" dirty="0">
                <a:solidFill>
                  <a:schemeClr val="bg1"/>
                </a:solidFill>
                <a:latin typeface="Century Gothic" panose="020B0502020202020204" pitchFamily="34" charset="0"/>
              </a:rPr>
              <a:t>: Info</a:t>
            </a:r>
          </a:p>
          <a:p>
            <a:endParaRPr lang="en-US" sz="1200" dirty="0">
              <a:solidFill>
                <a:schemeClr val="bg1"/>
              </a:solidFill>
              <a:latin typeface="Century Gothic" panose="020B0502020202020204" pitchFamily="34" charset="0"/>
            </a:endParaRPr>
          </a:p>
          <a:p>
            <a:r>
              <a:rPr lang="en-US" sz="1200" b="1" dirty="0">
                <a:solidFill>
                  <a:schemeClr val="bg1"/>
                </a:solidFill>
                <a:latin typeface="Century Gothic" panose="020B0502020202020204" pitchFamily="34" charset="0"/>
              </a:rPr>
              <a:t>KPIs</a:t>
            </a:r>
            <a:r>
              <a:rPr lang="en-US" sz="1200" dirty="0">
                <a:solidFill>
                  <a:schemeClr val="bg1"/>
                </a:solidFill>
                <a:latin typeface="Century Gothic" panose="020B0502020202020204" pitchFamily="34" charset="0"/>
              </a:rPr>
              <a:t>: Info</a:t>
            </a:r>
          </a:p>
        </p:txBody>
      </p:sp>
      <p:sp>
        <p:nvSpPr>
          <p:cNvPr id="43" name="Rectangle 42">
            <a:extLst>
              <a:ext uri="{FF2B5EF4-FFF2-40B4-BE49-F238E27FC236}">
                <a16:creationId xmlns:a16="http://schemas.microsoft.com/office/drawing/2014/main" id="{7251DBFC-C760-7DB2-DC1F-B6DB9FD1862A}"/>
              </a:ext>
            </a:extLst>
          </p:cNvPr>
          <p:cNvSpPr/>
          <p:nvPr/>
        </p:nvSpPr>
        <p:spPr>
          <a:xfrm>
            <a:off x="9392648" y="5087482"/>
            <a:ext cx="2137026" cy="1644033"/>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TextBox 43">
            <a:extLst>
              <a:ext uri="{FF2B5EF4-FFF2-40B4-BE49-F238E27FC236}">
                <a16:creationId xmlns:a16="http://schemas.microsoft.com/office/drawing/2014/main" id="{9A269A6D-FAF8-378B-5279-D9D82ED0EB57}"/>
              </a:ext>
            </a:extLst>
          </p:cNvPr>
          <p:cNvSpPr txBox="1"/>
          <p:nvPr/>
        </p:nvSpPr>
        <p:spPr>
          <a:xfrm>
            <a:off x="9390814" y="5200549"/>
            <a:ext cx="2137026" cy="646331"/>
          </a:xfrm>
          <a:prstGeom prst="rect">
            <a:avLst/>
          </a:prstGeom>
          <a:noFill/>
        </p:spPr>
        <p:txBody>
          <a:bodyPr wrap="square" rtlCol="0">
            <a:spAutoFit/>
          </a:bodyPr>
          <a:lstStyle/>
          <a:p>
            <a:r>
              <a:rPr lang="en-US" sz="1200" b="1" dirty="0">
                <a:solidFill>
                  <a:schemeClr val="bg1"/>
                </a:solidFill>
                <a:latin typeface="Century Gothic" panose="020B0502020202020204" pitchFamily="34" charset="0"/>
              </a:rPr>
              <a:t>Goal</a:t>
            </a:r>
            <a:r>
              <a:rPr lang="en-US" sz="1200" dirty="0">
                <a:solidFill>
                  <a:schemeClr val="bg1"/>
                </a:solidFill>
                <a:latin typeface="Century Gothic" panose="020B0502020202020204" pitchFamily="34" charset="0"/>
              </a:rPr>
              <a:t>: Info</a:t>
            </a:r>
          </a:p>
          <a:p>
            <a:endParaRPr lang="en-US" sz="1200" dirty="0">
              <a:solidFill>
                <a:schemeClr val="bg1"/>
              </a:solidFill>
              <a:latin typeface="Century Gothic" panose="020B0502020202020204" pitchFamily="34" charset="0"/>
            </a:endParaRPr>
          </a:p>
          <a:p>
            <a:r>
              <a:rPr lang="en-US" sz="1200" b="1" dirty="0">
                <a:solidFill>
                  <a:schemeClr val="bg1"/>
                </a:solidFill>
                <a:latin typeface="Century Gothic" panose="020B0502020202020204" pitchFamily="34" charset="0"/>
              </a:rPr>
              <a:t>KPIs</a:t>
            </a:r>
            <a:r>
              <a:rPr lang="en-US" sz="1200" dirty="0">
                <a:solidFill>
                  <a:schemeClr val="bg1"/>
                </a:solidFill>
                <a:latin typeface="Century Gothic" panose="020B0502020202020204" pitchFamily="34" charset="0"/>
              </a:rPr>
              <a:t>: Info</a:t>
            </a:r>
          </a:p>
        </p:txBody>
      </p:sp>
      <p:sp>
        <p:nvSpPr>
          <p:cNvPr id="45" name="Rectangle 44">
            <a:extLst>
              <a:ext uri="{FF2B5EF4-FFF2-40B4-BE49-F238E27FC236}">
                <a16:creationId xmlns:a16="http://schemas.microsoft.com/office/drawing/2014/main" id="{169E5A5E-7B6C-920D-7F32-6CEA37F8359F}"/>
              </a:ext>
            </a:extLst>
          </p:cNvPr>
          <p:cNvSpPr/>
          <p:nvPr/>
        </p:nvSpPr>
        <p:spPr>
          <a:xfrm>
            <a:off x="7106776" y="5089040"/>
            <a:ext cx="2137026" cy="1644033"/>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TextBox 45">
            <a:extLst>
              <a:ext uri="{FF2B5EF4-FFF2-40B4-BE49-F238E27FC236}">
                <a16:creationId xmlns:a16="http://schemas.microsoft.com/office/drawing/2014/main" id="{4CE852F9-A5F1-D09C-C2FC-C7C7AD85EE7A}"/>
              </a:ext>
            </a:extLst>
          </p:cNvPr>
          <p:cNvSpPr txBox="1"/>
          <p:nvPr/>
        </p:nvSpPr>
        <p:spPr>
          <a:xfrm>
            <a:off x="7104942" y="5202107"/>
            <a:ext cx="2137026" cy="646331"/>
          </a:xfrm>
          <a:prstGeom prst="rect">
            <a:avLst/>
          </a:prstGeom>
          <a:noFill/>
        </p:spPr>
        <p:txBody>
          <a:bodyPr wrap="square" rtlCol="0">
            <a:spAutoFit/>
          </a:bodyPr>
          <a:lstStyle/>
          <a:p>
            <a:r>
              <a:rPr lang="en-US" sz="1200" b="1" dirty="0">
                <a:solidFill>
                  <a:schemeClr val="bg1"/>
                </a:solidFill>
                <a:latin typeface="Century Gothic" panose="020B0502020202020204" pitchFamily="34" charset="0"/>
              </a:rPr>
              <a:t>Goal</a:t>
            </a:r>
            <a:r>
              <a:rPr lang="en-US" sz="1200" dirty="0">
                <a:solidFill>
                  <a:schemeClr val="bg1"/>
                </a:solidFill>
                <a:latin typeface="Century Gothic" panose="020B0502020202020204" pitchFamily="34" charset="0"/>
              </a:rPr>
              <a:t>: Info</a:t>
            </a:r>
          </a:p>
          <a:p>
            <a:endParaRPr lang="en-US" sz="1200" dirty="0">
              <a:solidFill>
                <a:schemeClr val="bg1"/>
              </a:solidFill>
              <a:latin typeface="Century Gothic" panose="020B0502020202020204" pitchFamily="34" charset="0"/>
            </a:endParaRPr>
          </a:p>
          <a:p>
            <a:r>
              <a:rPr lang="en-US" sz="1200" b="1" dirty="0">
                <a:solidFill>
                  <a:schemeClr val="bg1"/>
                </a:solidFill>
                <a:latin typeface="Century Gothic" panose="020B0502020202020204" pitchFamily="34" charset="0"/>
              </a:rPr>
              <a:t>KPIs</a:t>
            </a:r>
            <a:r>
              <a:rPr lang="en-US" sz="1200" dirty="0">
                <a:solidFill>
                  <a:schemeClr val="bg1"/>
                </a:solidFill>
                <a:latin typeface="Century Gothic" panose="020B0502020202020204" pitchFamily="34" charset="0"/>
              </a:rPr>
              <a:t>: Info</a:t>
            </a:r>
          </a:p>
        </p:txBody>
      </p:sp>
    </p:spTree>
    <p:extLst>
      <p:ext uri="{BB962C8B-B14F-4D97-AF65-F5344CB8AC3E}">
        <p14:creationId xmlns:p14="http://schemas.microsoft.com/office/powerpoint/2010/main" val="19800371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EA93A1-FA68-020C-2336-0C45DC1021B3}"/>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448A97A3-B90C-C9B0-5A48-7D0850F12D63}"/>
              </a:ext>
            </a:extLst>
          </p:cNvPr>
          <p:cNvSpPr/>
          <p:nvPr/>
        </p:nvSpPr>
        <p:spPr>
          <a:xfrm>
            <a:off x="0" y="0"/>
            <a:ext cx="12190166" cy="800420"/>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a:extLst>
              <a:ext uri="{FF2B5EF4-FFF2-40B4-BE49-F238E27FC236}">
                <a16:creationId xmlns:a16="http://schemas.microsoft.com/office/drawing/2014/main" id="{6EA74C6B-0401-D76C-EAB4-53ACBA10EFFD}"/>
              </a:ext>
            </a:extLst>
          </p:cNvPr>
          <p:cNvSpPr txBox="1"/>
          <p:nvPr/>
        </p:nvSpPr>
        <p:spPr>
          <a:xfrm>
            <a:off x="202691" y="125912"/>
            <a:ext cx="7384507" cy="523220"/>
          </a:xfrm>
          <a:prstGeom prst="rect">
            <a:avLst/>
          </a:prstGeom>
          <a:noFill/>
        </p:spPr>
        <p:txBody>
          <a:bodyPr wrap="square" rtlCol="0">
            <a:spAutoFit/>
          </a:bodyPr>
          <a:lstStyle/>
          <a:p>
            <a:r>
              <a:rPr lang="en-US" sz="2800" dirty="0">
                <a:solidFill>
                  <a:schemeClr val="bg1">
                    <a:lumMod val="85000"/>
                  </a:schemeClr>
                </a:solidFill>
                <a:latin typeface="Century Gothic" panose="020B0502020202020204" pitchFamily="34" charset="0"/>
              </a:rPr>
              <a:t>6. Operations Plan</a:t>
            </a:r>
          </a:p>
        </p:txBody>
      </p:sp>
      <p:sp>
        <p:nvSpPr>
          <p:cNvPr id="10" name="TextBox 9">
            <a:extLst>
              <a:ext uri="{FF2B5EF4-FFF2-40B4-BE49-F238E27FC236}">
                <a16:creationId xmlns:a16="http://schemas.microsoft.com/office/drawing/2014/main" id="{5611DEBF-41CF-70C3-118D-61F655ED73C2}"/>
              </a:ext>
            </a:extLst>
          </p:cNvPr>
          <p:cNvSpPr txBox="1"/>
          <p:nvPr/>
        </p:nvSpPr>
        <p:spPr>
          <a:xfrm>
            <a:off x="202692" y="902451"/>
            <a:ext cx="5542492" cy="369332"/>
          </a:xfrm>
          <a:prstGeom prst="rect">
            <a:avLst/>
          </a:prstGeom>
          <a:noFill/>
        </p:spPr>
        <p:txBody>
          <a:bodyPr wrap="square" rtlCol="0">
            <a:spAutoFit/>
          </a:bodyPr>
          <a:lstStyle/>
          <a:p>
            <a:r>
              <a:rPr lang="en-US" b="1" dirty="0">
                <a:solidFill>
                  <a:srgbClr val="C3BA05"/>
                </a:solidFill>
                <a:latin typeface="Century Gothic" panose="020B0502020202020204" pitchFamily="34" charset="0"/>
              </a:rPr>
              <a:t>Operations</a:t>
            </a:r>
          </a:p>
        </p:txBody>
      </p:sp>
      <p:sp>
        <p:nvSpPr>
          <p:cNvPr id="11" name="TextBox 10">
            <a:extLst>
              <a:ext uri="{FF2B5EF4-FFF2-40B4-BE49-F238E27FC236}">
                <a16:creationId xmlns:a16="http://schemas.microsoft.com/office/drawing/2014/main" id="{8D406B85-3FE3-C6C6-54C1-8B1CC0F4E2B1}"/>
              </a:ext>
            </a:extLst>
          </p:cNvPr>
          <p:cNvSpPr txBox="1"/>
          <p:nvPr/>
        </p:nvSpPr>
        <p:spPr>
          <a:xfrm>
            <a:off x="202691" y="1373813"/>
            <a:ext cx="5487749" cy="369332"/>
          </a:xfrm>
          <a:prstGeom prst="rect">
            <a:avLst/>
          </a:prstGeom>
          <a:noFill/>
        </p:spPr>
        <p:txBody>
          <a:bodyPr wrap="square" rtlCol="0">
            <a:spAutoFit/>
          </a:bodyPr>
          <a:lstStyle/>
          <a:p>
            <a:r>
              <a:rPr lang="en-US" dirty="0">
                <a:solidFill>
                  <a:schemeClr val="tx1">
                    <a:lumMod val="65000"/>
                    <a:lumOff val="35000"/>
                  </a:schemeClr>
                </a:solidFill>
                <a:latin typeface="Century Gothic" panose="020B0502020202020204" pitchFamily="34" charset="0"/>
              </a:rPr>
              <a:t>Description</a:t>
            </a:r>
          </a:p>
        </p:txBody>
      </p:sp>
      <p:sp>
        <p:nvSpPr>
          <p:cNvPr id="5" name="TextBox 4">
            <a:extLst>
              <a:ext uri="{FF2B5EF4-FFF2-40B4-BE49-F238E27FC236}">
                <a16:creationId xmlns:a16="http://schemas.microsoft.com/office/drawing/2014/main" id="{50DA2C93-8E5C-14FD-BA01-B0A55B668CDE}"/>
              </a:ext>
            </a:extLst>
          </p:cNvPr>
          <p:cNvSpPr txBox="1"/>
          <p:nvPr/>
        </p:nvSpPr>
        <p:spPr>
          <a:xfrm>
            <a:off x="6395761" y="902451"/>
            <a:ext cx="3407544" cy="369332"/>
          </a:xfrm>
          <a:prstGeom prst="rect">
            <a:avLst/>
          </a:prstGeom>
          <a:noFill/>
        </p:spPr>
        <p:txBody>
          <a:bodyPr wrap="square" rtlCol="0">
            <a:spAutoFit/>
          </a:bodyPr>
          <a:lstStyle/>
          <a:p>
            <a:r>
              <a:rPr lang="en-US" b="1" dirty="0">
                <a:solidFill>
                  <a:srgbClr val="C3BA05"/>
                </a:solidFill>
                <a:latin typeface="Century Gothic" panose="020B0502020202020204" pitchFamily="34" charset="0"/>
              </a:rPr>
              <a:t>Staffing Needs</a:t>
            </a:r>
          </a:p>
        </p:txBody>
      </p:sp>
      <p:sp>
        <p:nvSpPr>
          <p:cNvPr id="6" name="TextBox 5">
            <a:extLst>
              <a:ext uri="{FF2B5EF4-FFF2-40B4-BE49-F238E27FC236}">
                <a16:creationId xmlns:a16="http://schemas.microsoft.com/office/drawing/2014/main" id="{F4304BA9-8ECC-176A-0858-F425ACEAE37C}"/>
              </a:ext>
            </a:extLst>
          </p:cNvPr>
          <p:cNvSpPr txBox="1"/>
          <p:nvPr/>
        </p:nvSpPr>
        <p:spPr>
          <a:xfrm>
            <a:off x="6450505" y="1342334"/>
            <a:ext cx="4212457" cy="369332"/>
          </a:xfrm>
          <a:prstGeom prst="rect">
            <a:avLst/>
          </a:prstGeom>
          <a:noFill/>
        </p:spPr>
        <p:txBody>
          <a:bodyPr wrap="square" rtlCol="0">
            <a:spAutoFit/>
          </a:bodyPr>
          <a:lstStyle/>
          <a:p>
            <a:r>
              <a:rPr lang="en-US" dirty="0">
                <a:solidFill>
                  <a:schemeClr val="tx1">
                    <a:lumMod val="65000"/>
                    <a:lumOff val="35000"/>
                  </a:schemeClr>
                </a:solidFill>
                <a:latin typeface="Century Gothic" panose="020B0502020202020204" pitchFamily="34" charset="0"/>
              </a:rPr>
              <a:t>Description</a:t>
            </a:r>
          </a:p>
        </p:txBody>
      </p:sp>
      <p:sp>
        <p:nvSpPr>
          <p:cNvPr id="7" name="Rectangle 6">
            <a:extLst>
              <a:ext uri="{FF2B5EF4-FFF2-40B4-BE49-F238E27FC236}">
                <a16:creationId xmlns:a16="http://schemas.microsoft.com/office/drawing/2014/main" id="{A0CF469F-7800-0C1B-80CF-822C7163A2CD}"/>
              </a:ext>
            </a:extLst>
          </p:cNvPr>
          <p:cNvSpPr/>
          <p:nvPr/>
        </p:nvSpPr>
        <p:spPr>
          <a:xfrm rot="16200000" flipV="1">
            <a:off x="3228072" y="3774697"/>
            <a:ext cx="5684802" cy="51054"/>
          </a:xfrm>
          <a:prstGeom prst="rect">
            <a:avLst/>
          </a:prstGeom>
          <a:solidFill>
            <a:srgbClr val="F2F2F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058292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0727FB-068D-B088-FC8B-3376012F6F36}"/>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5A9813A6-81EF-AD86-0463-74B1D4F5D7AF}"/>
              </a:ext>
            </a:extLst>
          </p:cNvPr>
          <p:cNvSpPr/>
          <p:nvPr/>
        </p:nvSpPr>
        <p:spPr>
          <a:xfrm>
            <a:off x="0" y="0"/>
            <a:ext cx="12190166" cy="800420"/>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a:extLst>
              <a:ext uri="{FF2B5EF4-FFF2-40B4-BE49-F238E27FC236}">
                <a16:creationId xmlns:a16="http://schemas.microsoft.com/office/drawing/2014/main" id="{278772FA-3F78-8B4A-5ECF-E6236F87A70A}"/>
              </a:ext>
            </a:extLst>
          </p:cNvPr>
          <p:cNvSpPr txBox="1"/>
          <p:nvPr/>
        </p:nvSpPr>
        <p:spPr>
          <a:xfrm>
            <a:off x="202691" y="125912"/>
            <a:ext cx="7384507" cy="523220"/>
          </a:xfrm>
          <a:prstGeom prst="rect">
            <a:avLst/>
          </a:prstGeom>
          <a:noFill/>
        </p:spPr>
        <p:txBody>
          <a:bodyPr wrap="square" rtlCol="0">
            <a:spAutoFit/>
          </a:bodyPr>
          <a:lstStyle/>
          <a:p>
            <a:r>
              <a:rPr lang="en-US" sz="2800" dirty="0">
                <a:solidFill>
                  <a:schemeClr val="bg1">
                    <a:lumMod val="85000"/>
                  </a:schemeClr>
                </a:solidFill>
                <a:latin typeface="Century Gothic" panose="020B0502020202020204" pitchFamily="34" charset="0"/>
              </a:rPr>
              <a:t>7. Financial Plan</a:t>
            </a:r>
          </a:p>
        </p:txBody>
      </p:sp>
      <p:sp>
        <p:nvSpPr>
          <p:cNvPr id="2" name="Rectangle 1">
            <a:extLst>
              <a:ext uri="{FF2B5EF4-FFF2-40B4-BE49-F238E27FC236}">
                <a16:creationId xmlns:a16="http://schemas.microsoft.com/office/drawing/2014/main" id="{6C0D1AC4-7575-AEC2-E3E6-DA6D6A597E38}"/>
              </a:ext>
            </a:extLst>
          </p:cNvPr>
          <p:cNvSpPr/>
          <p:nvPr/>
        </p:nvSpPr>
        <p:spPr>
          <a:xfrm>
            <a:off x="0" y="981316"/>
            <a:ext cx="12190166" cy="5876683"/>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50D00A33-46BE-0712-797B-2BAC7F68E422}"/>
              </a:ext>
            </a:extLst>
          </p:cNvPr>
          <p:cNvSpPr txBox="1"/>
          <p:nvPr/>
        </p:nvSpPr>
        <p:spPr>
          <a:xfrm>
            <a:off x="252828" y="1175538"/>
            <a:ext cx="6357977" cy="369332"/>
          </a:xfrm>
          <a:prstGeom prst="rect">
            <a:avLst/>
          </a:prstGeom>
          <a:noFill/>
        </p:spPr>
        <p:txBody>
          <a:bodyPr wrap="square" rtlCol="0">
            <a:spAutoFit/>
          </a:bodyPr>
          <a:lstStyle/>
          <a:p>
            <a:r>
              <a:rPr lang="en-US" b="1" dirty="0">
                <a:solidFill>
                  <a:schemeClr val="bg1">
                    <a:lumMod val="65000"/>
                  </a:schemeClr>
                </a:solidFill>
                <a:latin typeface="Century Gothic" panose="020B0502020202020204" pitchFamily="34" charset="0"/>
              </a:rPr>
              <a:t>&gt;&gt;&gt;&gt;&gt; Projections</a:t>
            </a:r>
          </a:p>
        </p:txBody>
      </p:sp>
      <p:sp>
        <p:nvSpPr>
          <p:cNvPr id="8" name="Rectangle 7">
            <a:extLst>
              <a:ext uri="{FF2B5EF4-FFF2-40B4-BE49-F238E27FC236}">
                <a16:creationId xmlns:a16="http://schemas.microsoft.com/office/drawing/2014/main" id="{6CA6CDED-A9A3-5CDD-C410-5ACCAE7F2EC8}"/>
              </a:ext>
            </a:extLst>
          </p:cNvPr>
          <p:cNvSpPr/>
          <p:nvPr/>
        </p:nvSpPr>
        <p:spPr>
          <a:xfrm flipV="1">
            <a:off x="1834" y="926332"/>
            <a:ext cx="12190166" cy="117006"/>
          </a:xfrm>
          <a:prstGeom prst="rect">
            <a:avLst/>
          </a:prstGeom>
          <a:solidFill>
            <a:schemeClr val="bg1">
              <a:lumMod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9" name="Table 8">
            <a:extLst>
              <a:ext uri="{FF2B5EF4-FFF2-40B4-BE49-F238E27FC236}">
                <a16:creationId xmlns:a16="http://schemas.microsoft.com/office/drawing/2014/main" id="{07473A06-5812-641D-9033-D9F6D5017D51}"/>
              </a:ext>
            </a:extLst>
          </p:cNvPr>
          <p:cNvGraphicFramePr>
            <a:graphicFrameLocks noGrp="1"/>
          </p:cNvGraphicFramePr>
          <p:nvPr>
            <p:extLst>
              <p:ext uri="{D42A27DB-BD31-4B8C-83A1-F6EECF244321}">
                <p14:modId xmlns:p14="http://schemas.microsoft.com/office/powerpoint/2010/main" val="1053142675"/>
              </p:ext>
            </p:extLst>
          </p:nvPr>
        </p:nvGraphicFramePr>
        <p:xfrm>
          <a:off x="347622" y="1725765"/>
          <a:ext cx="11509350" cy="4856403"/>
        </p:xfrm>
        <a:graphic>
          <a:graphicData uri="http://schemas.openxmlformats.org/drawingml/2006/table">
            <a:tbl>
              <a:tblPr/>
              <a:tblGrid>
                <a:gridCol w="1918225">
                  <a:extLst>
                    <a:ext uri="{9D8B030D-6E8A-4147-A177-3AD203B41FA5}">
                      <a16:colId xmlns:a16="http://schemas.microsoft.com/office/drawing/2014/main" val="2145637152"/>
                    </a:ext>
                  </a:extLst>
                </a:gridCol>
                <a:gridCol w="1918225">
                  <a:extLst>
                    <a:ext uri="{9D8B030D-6E8A-4147-A177-3AD203B41FA5}">
                      <a16:colId xmlns:a16="http://schemas.microsoft.com/office/drawing/2014/main" val="1954438134"/>
                    </a:ext>
                  </a:extLst>
                </a:gridCol>
                <a:gridCol w="1918225">
                  <a:extLst>
                    <a:ext uri="{9D8B030D-6E8A-4147-A177-3AD203B41FA5}">
                      <a16:colId xmlns:a16="http://schemas.microsoft.com/office/drawing/2014/main" val="738455110"/>
                    </a:ext>
                  </a:extLst>
                </a:gridCol>
                <a:gridCol w="1918225">
                  <a:extLst>
                    <a:ext uri="{9D8B030D-6E8A-4147-A177-3AD203B41FA5}">
                      <a16:colId xmlns:a16="http://schemas.microsoft.com/office/drawing/2014/main" val="3181065834"/>
                    </a:ext>
                  </a:extLst>
                </a:gridCol>
                <a:gridCol w="1918225">
                  <a:extLst>
                    <a:ext uri="{9D8B030D-6E8A-4147-A177-3AD203B41FA5}">
                      <a16:colId xmlns:a16="http://schemas.microsoft.com/office/drawing/2014/main" val="1391048742"/>
                    </a:ext>
                  </a:extLst>
                </a:gridCol>
                <a:gridCol w="1918225">
                  <a:extLst>
                    <a:ext uri="{9D8B030D-6E8A-4147-A177-3AD203B41FA5}">
                      <a16:colId xmlns:a16="http://schemas.microsoft.com/office/drawing/2014/main" val="793935199"/>
                    </a:ext>
                  </a:extLst>
                </a:gridCol>
              </a:tblGrid>
              <a:tr h="706627">
                <a:tc>
                  <a:txBody>
                    <a:bodyPr/>
                    <a:lstStyle/>
                    <a:p>
                      <a:pPr algn="ctr" rtl="0" fontAlgn="t"/>
                      <a:r>
                        <a:rPr lang="en-US" sz="1400" b="1" i="0" u="none" strike="noStrike" dirty="0">
                          <a:solidFill>
                            <a:schemeClr val="bg1"/>
                          </a:solidFill>
                          <a:effectLst/>
                          <a:latin typeface="Century Gothic" panose="020B0502020202020204" pitchFamily="34" charset="0"/>
                        </a:rPr>
                        <a:t>Metric</a:t>
                      </a:r>
                      <a:endParaRPr lang="en-US" sz="1400" dirty="0">
                        <a:solidFill>
                          <a:schemeClr val="bg1"/>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75000"/>
                      </a:schemeClr>
                    </a:solidFill>
                  </a:tcPr>
                </a:tc>
                <a:tc>
                  <a:txBody>
                    <a:bodyPr/>
                    <a:lstStyle/>
                    <a:p>
                      <a:pPr algn="ctr" rtl="0" fontAlgn="t"/>
                      <a:r>
                        <a:rPr lang="en-US" sz="1400" b="1" i="0" u="none" strike="noStrike" dirty="0">
                          <a:solidFill>
                            <a:schemeClr val="bg1"/>
                          </a:solidFill>
                          <a:effectLst/>
                          <a:latin typeface="Century Gothic" panose="020B0502020202020204" pitchFamily="34" charset="0"/>
                        </a:rPr>
                        <a:t>Year 1</a:t>
                      </a:r>
                      <a:endParaRPr lang="en-US" sz="1400" dirty="0">
                        <a:solidFill>
                          <a:schemeClr val="bg1"/>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c>
                  <a:txBody>
                    <a:bodyPr/>
                    <a:lstStyle/>
                    <a:p>
                      <a:pPr algn="ctr" rtl="0" fontAlgn="t"/>
                      <a:r>
                        <a:rPr lang="en-US" sz="1400" b="1" i="0" u="none" strike="noStrike" dirty="0">
                          <a:solidFill>
                            <a:schemeClr val="bg1"/>
                          </a:solidFill>
                          <a:effectLst/>
                          <a:latin typeface="Century Gothic" panose="020B0502020202020204" pitchFamily="34" charset="0"/>
                        </a:rPr>
                        <a:t>Year 2</a:t>
                      </a:r>
                      <a:endParaRPr lang="en-US" sz="1400" dirty="0">
                        <a:solidFill>
                          <a:schemeClr val="bg1"/>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c>
                  <a:txBody>
                    <a:bodyPr/>
                    <a:lstStyle/>
                    <a:p>
                      <a:pPr algn="ctr" rtl="0" fontAlgn="t"/>
                      <a:r>
                        <a:rPr lang="en-US" sz="1400" b="1" i="0" u="none" strike="noStrike" dirty="0">
                          <a:solidFill>
                            <a:schemeClr val="bg1"/>
                          </a:solidFill>
                          <a:effectLst/>
                          <a:latin typeface="Century Gothic" panose="020B0502020202020204" pitchFamily="34" charset="0"/>
                        </a:rPr>
                        <a:t>Year 3</a:t>
                      </a:r>
                      <a:endParaRPr lang="en-US" sz="1400" dirty="0">
                        <a:solidFill>
                          <a:schemeClr val="bg1"/>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c>
                  <a:txBody>
                    <a:bodyPr/>
                    <a:lstStyle/>
                    <a:p>
                      <a:pPr algn="ctr" rtl="0" fontAlgn="t"/>
                      <a:r>
                        <a:rPr lang="en-US" sz="1400" b="1" i="0" u="none" strike="noStrike" dirty="0">
                          <a:solidFill>
                            <a:schemeClr val="bg1"/>
                          </a:solidFill>
                          <a:effectLst/>
                          <a:latin typeface="Century Gothic" panose="020B0502020202020204" pitchFamily="34" charset="0"/>
                        </a:rPr>
                        <a:t>Year 4</a:t>
                      </a:r>
                      <a:endParaRPr lang="en-US" sz="1400" dirty="0">
                        <a:solidFill>
                          <a:schemeClr val="bg1"/>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c>
                  <a:txBody>
                    <a:bodyPr/>
                    <a:lstStyle/>
                    <a:p>
                      <a:pPr algn="ctr" rtl="0" fontAlgn="t"/>
                      <a:r>
                        <a:rPr lang="en-US" sz="1400" b="1" i="0" u="none" strike="noStrike" dirty="0">
                          <a:solidFill>
                            <a:schemeClr val="bg1"/>
                          </a:solidFill>
                          <a:effectLst/>
                          <a:latin typeface="Century Gothic" panose="020B0502020202020204" pitchFamily="34" charset="0"/>
                        </a:rPr>
                        <a:t>Year 5</a:t>
                      </a:r>
                      <a:endParaRPr lang="en-US" sz="1400" dirty="0">
                        <a:solidFill>
                          <a:schemeClr val="bg1"/>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extLst>
                  <a:ext uri="{0D108BD9-81ED-4DB2-BD59-A6C34878D82A}">
                    <a16:rowId xmlns:a16="http://schemas.microsoft.com/office/drawing/2014/main" val="1751094431"/>
                  </a:ext>
                </a:extLst>
              </a:tr>
              <a:tr h="1260661">
                <a:tc>
                  <a:txBody>
                    <a:bodyPr/>
                    <a:lstStyle/>
                    <a:p>
                      <a:pPr algn="ctr" rtl="0" fontAlgn="t"/>
                      <a:r>
                        <a:rPr lang="en-US" sz="1200" b="0" i="0" u="none" strike="noStrike" dirty="0">
                          <a:solidFill>
                            <a:schemeClr val="tx1">
                              <a:lumMod val="65000"/>
                              <a:lumOff val="35000"/>
                            </a:schemeClr>
                          </a:solidFill>
                          <a:effectLst/>
                          <a:latin typeface="Century Gothic" panose="020B0502020202020204" pitchFamily="34" charset="0"/>
                        </a:rPr>
                        <a:t>Revenue ($)</a:t>
                      </a:r>
                      <a:endParaRPr lang="en-US" sz="12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marR="0" lvl="0" indent="0" algn="r" defTabSz="914400" rtl="0" eaLnBrk="1" fontAlgn="t" latinLnBrk="0" hangingPunct="1">
                        <a:lnSpc>
                          <a:spcPct val="100000"/>
                        </a:lnSpc>
                        <a:spcBef>
                          <a:spcPts val="0"/>
                        </a:spcBef>
                        <a:spcAft>
                          <a:spcPts val="0"/>
                        </a:spcAft>
                        <a:buClrTx/>
                        <a:buSzTx/>
                        <a:buFontTx/>
                        <a:buNone/>
                        <a:tabLst/>
                        <a:defRPr/>
                      </a:pPr>
                      <a:r>
                        <a:rPr lang="en-US" sz="1200" b="0" i="0" u="none" strike="noStrike" dirty="0">
                          <a:solidFill>
                            <a:schemeClr val="tx1">
                              <a:lumMod val="65000"/>
                              <a:lumOff val="35000"/>
                            </a:schemeClr>
                          </a:solidFill>
                          <a:effectLst/>
                          <a:latin typeface="Century Gothic" panose="020B0502020202020204" pitchFamily="34" charset="0"/>
                        </a:rPr>
                        <a:t>$0</a:t>
                      </a:r>
                      <a:endParaRPr lang="en-US" sz="1200" dirty="0">
                        <a:solidFill>
                          <a:schemeClr val="tx1">
                            <a:lumMod val="65000"/>
                            <a:lumOff val="35000"/>
                          </a:schemeClr>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r" defTabSz="914400" rtl="0" eaLnBrk="1" fontAlgn="t" latinLnBrk="0" hangingPunct="1">
                        <a:lnSpc>
                          <a:spcPct val="100000"/>
                        </a:lnSpc>
                        <a:spcBef>
                          <a:spcPts val="0"/>
                        </a:spcBef>
                        <a:spcAft>
                          <a:spcPts val="0"/>
                        </a:spcAft>
                        <a:buClrTx/>
                        <a:buSzTx/>
                        <a:buFontTx/>
                        <a:buNone/>
                        <a:tabLst/>
                        <a:defRPr/>
                      </a:pPr>
                      <a:r>
                        <a:rPr lang="en-US" sz="1200" b="0" i="0" u="none" strike="noStrike" dirty="0">
                          <a:solidFill>
                            <a:schemeClr val="tx1">
                              <a:lumMod val="65000"/>
                              <a:lumOff val="35000"/>
                            </a:schemeClr>
                          </a:solidFill>
                          <a:effectLst/>
                          <a:latin typeface="Century Gothic" panose="020B0502020202020204" pitchFamily="34" charset="0"/>
                        </a:rPr>
                        <a:t>$0</a:t>
                      </a:r>
                      <a:endParaRPr lang="en-US" sz="1200" dirty="0">
                        <a:solidFill>
                          <a:schemeClr val="tx1">
                            <a:lumMod val="65000"/>
                            <a:lumOff val="35000"/>
                          </a:schemeClr>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r" defTabSz="914400" rtl="0" eaLnBrk="1" fontAlgn="t" latinLnBrk="0" hangingPunct="1">
                        <a:lnSpc>
                          <a:spcPct val="100000"/>
                        </a:lnSpc>
                        <a:spcBef>
                          <a:spcPts val="0"/>
                        </a:spcBef>
                        <a:spcAft>
                          <a:spcPts val="0"/>
                        </a:spcAft>
                        <a:buClrTx/>
                        <a:buSzTx/>
                        <a:buFontTx/>
                        <a:buNone/>
                        <a:tabLst/>
                        <a:defRPr/>
                      </a:pPr>
                      <a:r>
                        <a:rPr lang="en-US" sz="1200" b="0" i="0" u="none" strike="noStrike" dirty="0">
                          <a:solidFill>
                            <a:schemeClr val="tx1">
                              <a:lumMod val="65000"/>
                              <a:lumOff val="35000"/>
                            </a:schemeClr>
                          </a:solidFill>
                          <a:effectLst/>
                          <a:latin typeface="Century Gothic" panose="020B0502020202020204" pitchFamily="34" charset="0"/>
                        </a:rPr>
                        <a:t>$0</a:t>
                      </a:r>
                      <a:endParaRPr lang="en-US" sz="1200" dirty="0">
                        <a:solidFill>
                          <a:schemeClr val="tx1">
                            <a:lumMod val="65000"/>
                            <a:lumOff val="35000"/>
                          </a:schemeClr>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r" defTabSz="914400" rtl="0" eaLnBrk="1" fontAlgn="t" latinLnBrk="0" hangingPunct="1">
                        <a:lnSpc>
                          <a:spcPct val="100000"/>
                        </a:lnSpc>
                        <a:spcBef>
                          <a:spcPts val="0"/>
                        </a:spcBef>
                        <a:spcAft>
                          <a:spcPts val="0"/>
                        </a:spcAft>
                        <a:buClrTx/>
                        <a:buSzTx/>
                        <a:buFontTx/>
                        <a:buNone/>
                        <a:tabLst/>
                        <a:defRPr/>
                      </a:pPr>
                      <a:r>
                        <a:rPr lang="en-US" sz="1200" b="0" i="0" u="none" strike="noStrike" dirty="0">
                          <a:solidFill>
                            <a:schemeClr val="tx1">
                              <a:lumMod val="65000"/>
                              <a:lumOff val="35000"/>
                            </a:schemeClr>
                          </a:solidFill>
                          <a:effectLst/>
                          <a:latin typeface="Century Gothic" panose="020B0502020202020204" pitchFamily="34" charset="0"/>
                        </a:rPr>
                        <a:t>$0</a:t>
                      </a:r>
                      <a:endParaRPr lang="en-US" sz="1200" dirty="0">
                        <a:solidFill>
                          <a:schemeClr val="tx1">
                            <a:lumMod val="65000"/>
                            <a:lumOff val="35000"/>
                          </a:schemeClr>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r" defTabSz="914400" rtl="0" eaLnBrk="1" fontAlgn="t" latinLnBrk="0" hangingPunct="1">
                        <a:lnSpc>
                          <a:spcPct val="100000"/>
                        </a:lnSpc>
                        <a:spcBef>
                          <a:spcPts val="0"/>
                        </a:spcBef>
                        <a:spcAft>
                          <a:spcPts val="0"/>
                        </a:spcAft>
                        <a:buClrTx/>
                        <a:buSzTx/>
                        <a:buFontTx/>
                        <a:buNone/>
                        <a:tabLst/>
                        <a:defRPr/>
                      </a:pPr>
                      <a:r>
                        <a:rPr lang="en-US" sz="1200" b="0" i="0" u="none" strike="noStrike" dirty="0">
                          <a:solidFill>
                            <a:schemeClr val="tx1">
                              <a:lumMod val="65000"/>
                              <a:lumOff val="35000"/>
                            </a:schemeClr>
                          </a:solidFill>
                          <a:effectLst/>
                          <a:latin typeface="Century Gothic" panose="020B0502020202020204" pitchFamily="34" charset="0"/>
                        </a:rPr>
                        <a:t>$0</a:t>
                      </a:r>
                      <a:endParaRPr lang="en-US" sz="1200" dirty="0">
                        <a:solidFill>
                          <a:schemeClr val="tx1">
                            <a:lumMod val="65000"/>
                            <a:lumOff val="35000"/>
                          </a:schemeClr>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37367897"/>
                  </a:ext>
                </a:extLst>
              </a:tr>
              <a:tr h="1628454">
                <a:tc>
                  <a:txBody>
                    <a:bodyPr/>
                    <a:lstStyle/>
                    <a:p>
                      <a:pPr algn="ctr" rtl="0" fontAlgn="t"/>
                      <a:r>
                        <a:rPr lang="en-US" sz="1200" b="0" i="0" u="none" strike="noStrike" dirty="0">
                          <a:solidFill>
                            <a:schemeClr val="tx1">
                              <a:lumMod val="65000"/>
                              <a:lumOff val="35000"/>
                            </a:schemeClr>
                          </a:solidFill>
                          <a:effectLst/>
                          <a:latin typeface="Century Gothic" panose="020B0502020202020204" pitchFamily="34" charset="0"/>
                        </a:rPr>
                        <a:t>Operating Costs ($)</a:t>
                      </a:r>
                      <a:endParaRPr lang="en-US" sz="12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marR="0" lvl="0" indent="0" algn="r" defTabSz="914400" rtl="0" eaLnBrk="1" fontAlgn="t" latinLnBrk="0" hangingPunct="1">
                        <a:lnSpc>
                          <a:spcPct val="100000"/>
                        </a:lnSpc>
                        <a:spcBef>
                          <a:spcPts val="0"/>
                        </a:spcBef>
                        <a:spcAft>
                          <a:spcPts val="0"/>
                        </a:spcAft>
                        <a:buClrTx/>
                        <a:buSzTx/>
                        <a:buFontTx/>
                        <a:buNone/>
                        <a:tabLst/>
                        <a:defRPr/>
                      </a:pPr>
                      <a:endParaRPr lang="en-US" sz="1200" dirty="0">
                        <a:solidFill>
                          <a:schemeClr val="tx1">
                            <a:lumMod val="65000"/>
                            <a:lumOff val="35000"/>
                          </a:schemeClr>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r" defTabSz="914400" rtl="0" eaLnBrk="1" fontAlgn="t" latinLnBrk="0" hangingPunct="1">
                        <a:lnSpc>
                          <a:spcPct val="100000"/>
                        </a:lnSpc>
                        <a:spcBef>
                          <a:spcPts val="0"/>
                        </a:spcBef>
                        <a:spcAft>
                          <a:spcPts val="0"/>
                        </a:spcAft>
                        <a:buClrTx/>
                        <a:buSzTx/>
                        <a:buFontTx/>
                        <a:buNone/>
                        <a:tabLst/>
                        <a:defRPr/>
                      </a:pPr>
                      <a:endParaRPr lang="en-US" sz="1200" dirty="0">
                        <a:solidFill>
                          <a:schemeClr val="tx1">
                            <a:lumMod val="65000"/>
                            <a:lumOff val="35000"/>
                          </a:schemeClr>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r" defTabSz="914400" rtl="0" eaLnBrk="1" fontAlgn="t" latinLnBrk="0" hangingPunct="1">
                        <a:lnSpc>
                          <a:spcPct val="100000"/>
                        </a:lnSpc>
                        <a:spcBef>
                          <a:spcPts val="0"/>
                        </a:spcBef>
                        <a:spcAft>
                          <a:spcPts val="0"/>
                        </a:spcAft>
                        <a:buClrTx/>
                        <a:buSzTx/>
                        <a:buFontTx/>
                        <a:buNone/>
                        <a:tabLst/>
                        <a:defRPr/>
                      </a:pPr>
                      <a:endParaRPr lang="en-US" sz="1200" dirty="0">
                        <a:solidFill>
                          <a:schemeClr val="tx1">
                            <a:lumMod val="65000"/>
                            <a:lumOff val="35000"/>
                          </a:schemeClr>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r" defTabSz="914400" rtl="0" eaLnBrk="1" fontAlgn="t" latinLnBrk="0" hangingPunct="1">
                        <a:lnSpc>
                          <a:spcPct val="100000"/>
                        </a:lnSpc>
                        <a:spcBef>
                          <a:spcPts val="0"/>
                        </a:spcBef>
                        <a:spcAft>
                          <a:spcPts val="0"/>
                        </a:spcAft>
                        <a:buClrTx/>
                        <a:buSzTx/>
                        <a:buFontTx/>
                        <a:buNone/>
                        <a:tabLst/>
                        <a:defRPr/>
                      </a:pPr>
                      <a:endParaRPr lang="en-US" sz="1200" dirty="0">
                        <a:solidFill>
                          <a:schemeClr val="tx1">
                            <a:lumMod val="65000"/>
                            <a:lumOff val="35000"/>
                          </a:schemeClr>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r" defTabSz="914400" rtl="0" eaLnBrk="1" fontAlgn="t" latinLnBrk="0" hangingPunct="1">
                        <a:lnSpc>
                          <a:spcPct val="100000"/>
                        </a:lnSpc>
                        <a:spcBef>
                          <a:spcPts val="0"/>
                        </a:spcBef>
                        <a:spcAft>
                          <a:spcPts val="0"/>
                        </a:spcAft>
                        <a:buClrTx/>
                        <a:buSzTx/>
                        <a:buFontTx/>
                        <a:buNone/>
                        <a:tabLst/>
                        <a:defRPr/>
                      </a:pPr>
                      <a:endParaRPr lang="en-US" sz="1200" dirty="0">
                        <a:solidFill>
                          <a:schemeClr val="tx1">
                            <a:lumMod val="65000"/>
                            <a:lumOff val="35000"/>
                          </a:schemeClr>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308418932"/>
                  </a:ext>
                </a:extLst>
              </a:tr>
              <a:tr h="1260661">
                <a:tc>
                  <a:txBody>
                    <a:bodyPr/>
                    <a:lstStyle/>
                    <a:p>
                      <a:pPr algn="ctr" rtl="0" fontAlgn="t"/>
                      <a:r>
                        <a:rPr lang="en-US" sz="1200" b="0" i="0" u="none" strike="noStrike" dirty="0">
                          <a:solidFill>
                            <a:schemeClr val="tx1">
                              <a:lumMod val="65000"/>
                              <a:lumOff val="35000"/>
                            </a:schemeClr>
                          </a:solidFill>
                          <a:effectLst/>
                          <a:latin typeface="Century Gothic" panose="020B0502020202020204" pitchFamily="34" charset="0"/>
                        </a:rPr>
                        <a:t>Net Profit ($)</a:t>
                      </a:r>
                      <a:endParaRPr lang="en-US" sz="12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marR="0" lvl="0" indent="0" algn="r" defTabSz="914400" rtl="0" eaLnBrk="1" fontAlgn="t" latinLnBrk="0" hangingPunct="1">
                        <a:lnSpc>
                          <a:spcPct val="100000"/>
                        </a:lnSpc>
                        <a:spcBef>
                          <a:spcPts val="0"/>
                        </a:spcBef>
                        <a:spcAft>
                          <a:spcPts val="0"/>
                        </a:spcAft>
                        <a:buClrTx/>
                        <a:buSzTx/>
                        <a:buFontTx/>
                        <a:buNone/>
                        <a:tabLst/>
                        <a:defRPr/>
                      </a:pPr>
                      <a:endParaRPr lang="en-US" sz="1200" dirty="0">
                        <a:solidFill>
                          <a:schemeClr val="tx1">
                            <a:lumMod val="65000"/>
                            <a:lumOff val="35000"/>
                          </a:schemeClr>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r" defTabSz="914400" rtl="0" eaLnBrk="1" fontAlgn="t" latinLnBrk="0" hangingPunct="1">
                        <a:lnSpc>
                          <a:spcPct val="100000"/>
                        </a:lnSpc>
                        <a:spcBef>
                          <a:spcPts val="0"/>
                        </a:spcBef>
                        <a:spcAft>
                          <a:spcPts val="0"/>
                        </a:spcAft>
                        <a:buClrTx/>
                        <a:buSzTx/>
                        <a:buFontTx/>
                        <a:buNone/>
                        <a:tabLst/>
                        <a:defRPr/>
                      </a:pPr>
                      <a:endParaRPr lang="en-US" sz="1200" dirty="0">
                        <a:solidFill>
                          <a:schemeClr val="tx1">
                            <a:lumMod val="65000"/>
                            <a:lumOff val="35000"/>
                          </a:schemeClr>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r" defTabSz="914400" rtl="0" eaLnBrk="1" fontAlgn="t" latinLnBrk="0" hangingPunct="1">
                        <a:lnSpc>
                          <a:spcPct val="100000"/>
                        </a:lnSpc>
                        <a:spcBef>
                          <a:spcPts val="0"/>
                        </a:spcBef>
                        <a:spcAft>
                          <a:spcPts val="0"/>
                        </a:spcAft>
                        <a:buClrTx/>
                        <a:buSzTx/>
                        <a:buFontTx/>
                        <a:buNone/>
                        <a:tabLst/>
                        <a:defRPr/>
                      </a:pPr>
                      <a:endParaRPr lang="en-US" sz="1200" dirty="0">
                        <a:solidFill>
                          <a:schemeClr val="tx1">
                            <a:lumMod val="65000"/>
                            <a:lumOff val="35000"/>
                          </a:schemeClr>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r" defTabSz="914400" rtl="0" eaLnBrk="1" fontAlgn="t" latinLnBrk="0" hangingPunct="1">
                        <a:lnSpc>
                          <a:spcPct val="100000"/>
                        </a:lnSpc>
                        <a:spcBef>
                          <a:spcPts val="0"/>
                        </a:spcBef>
                        <a:spcAft>
                          <a:spcPts val="0"/>
                        </a:spcAft>
                        <a:buClrTx/>
                        <a:buSzTx/>
                        <a:buFontTx/>
                        <a:buNone/>
                        <a:tabLst/>
                        <a:defRPr/>
                      </a:pPr>
                      <a:endParaRPr lang="en-US" sz="1200" dirty="0">
                        <a:solidFill>
                          <a:schemeClr val="tx1">
                            <a:lumMod val="65000"/>
                            <a:lumOff val="35000"/>
                          </a:schemeClr>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r" defTabSz="914400" rtl="0" eaLnBrk="1" fontAlgn="t" latinLnBrk="0" hangingPunct="1">
                        <a:lnSpc>
                          <a:spcPct val="100000"/>
                        </a:lnSpc>
                        <a:spcBef>
                          <a:spcPts val="0"/>
                        </a:spcBef>
                        <a:spcAft>
                          <a:spcPts val="0"/>
                        </a:spcAft>
                        <a:buClrTx/>
                        <a:buSzTx/>
                        <a:buFontTx/>
                        <a:buNone/>
                        <a:tabLst/>
                        <a:defRPr/>
                      </a:pPr>
                      <a:endParaRPr lang="en-US" sz="1200" dirty="0">
                        <a:solidFill>
                          <a:schemeClr val="tx1">
                            <a:lumMod val="65000"/>
                            <a:lumOff val="35000"/>
                          </a:schemeClr>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572259636"/>
                  </a:ext>
                </a:extLst>
              </a:tr>
            </a:tbl>
          </a:graphicData>
        </a:graphic>
      </p:graphicFrame>
    </p:spTree>
    <p:extLst>
      <p:ext uri="{BB962C8B-B14F-4D97-AF65-F5344CB8AC3E}">
        <p14:creationId xmlns:p14="http://schemas.microsoft.com/office/powerpoint/2010/main" val="18147510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171</TotalTime>
  <Words>461</Words>
  <Application>Microsoft Office PowerPoint</Application>
  <PresentationFormat>Widescreen</PresentationFormat>
  <Paragraphs>182</Paragraphs>
  <Slides>13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Aptos</vt:lpstr>
      <vt:lpstr>Aptos Display</vt:lpstr>
      <vt:lpstr>Arial</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Dunlevy, Bess</dc:creator>
  <cp:lastModifiedBy>Kayla Franssen</cp:lastModifiedBy>
  <cp:revision>15</cp:revision>
  <dcterms:created xsi:type="dcterms:W3CDTF">2024-07-31T18:43:37Z</dcterms:created>
  <dcterms:modified xsi:type="dcterms:W3CDTF">2025-02-08T02:27:20Z</dcterms:modified>
</cp:coreProperties>
</file>