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42" r:id="rId2"/>
    <p:sldId id="354" r:id="rId3"/>
    <p:sldId id="355" r:id="rId4"/>
    <p:sldId id="365" r:id="rId5"/>
    <p:sldId id="366" r:id="rId6"/>
    <p:sldId id="367" r:id="rId7"/>
    <p:sldId id="368" r:id="rId8"/>
    <p:sldId id="369" r:id="rId9"/>
    <p:sldId id="370" r:id="rId10"/>
    <p:sldId id="356"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DEE9EE"/>
    <a:srgbClr val="D1E0E7"/>
    <a:srgbClr val="88AFC2"/>
    <a:srgbClr val="AFA705"/>
    <a:srgbClr val="FBF46D"/>
    <a:srgbClr val="FEFCCE"/>
    <a:srgbClr val="578EA9"/>
    <a:srgbClr val="F9EF27"/>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FF1F09-E356-4EAB-B51A-C3040AB9E4AC}" v="103" dt="2025-03-19T23:55:37.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FFF1F09-E356-4EAB-B51A-C3040AB9E4AC}"/>
    <pc:docChg chg="undo custSel addSld delSld modSld sldOrd">
      <pc:chgData name="Bess Dunlevy" userId="dd4b9a8537dbe9d0" providerId="LiveId" clId="{FFFF1F09-E356-4EAB-B51A-C3040AB9E4AC}" dt="2025-03-19T23:55:40.338" v="1351" actId="1076"/>
      <pc:docMkLst>
        <pc:docMk/>
      </pc:docMkLst>
      <pc:sldChg chg="addSp delSp modSp mod">
        <pc:chgData name="Bess Dunlevy" userId="dd4b9a8537dbe9d0" providerId="LiveId" clId="{FFFF1F09-E356-4EAB-B51A-C3040AB9E4AC}" dt="2025-03-19T23:55:34.783" v="1349" actId="478"/>
        <pc:sldMkLst>
          <pc:docMk/>
          <pc:sldMk cId="1508588292" sldId="342"/>
        </pc:sldMkLst>
        <pc:spChg chg="add mod ord">
          <ac:chgData name="Bess Dunlevy" userId="dd4b9a8537dbe9d0" providerId="LiveId" clId="{FFFF1F09-E356-4EAB-B51A-C3040AB9E4AC}" dt="2025-03-15T13:23:28.964" v="1346" actId="1076"/>
          <ac:spMkLst>
            <pc:docMk/>
            <pc:sldMk cId="1508588292" sldId="342"/>
            <ac:spMk id="5" creationId="{64CE9355-A914-B4AB-6719-EF7BE3EFFBD7}"/>
          </ac:spMkLst>
        </pc:spChg>
        <pc:spChg chg="add mod">
          <ac:chgData name="Bess Dunlevy" userId="dd4b9a8537dbe9d0" providerId="LiveId" clId="{FFFF1F09-E356-4EAB-B51A-C3040AB9E4AC}" dt="2025-03-15T13:23:28.964" v="1346" actId="1076"/>
          <ac:spMkLst>
            <pc:docMk/>
            <pc:sldMk cId="1508588292" sldId="342"/>
            <ac:spMk id="6" creationId="{95160298-E345-C2DA-FF18-6AF93CBA0351}"/>
          </ac:spMkLst>
        </pc:spChg>
        <pc:spChg chg="add mod">
          <ac:chgData name="Bess Dunlevy" userId="dd4b9a8537dbe9d0" providerId="LiveId" clId="{FFFF1F09-E356-4EAB-B51A-C3040AB9E4AC}" dt="2025-03-08T01:59:11.112" v="1316" actId="164"/>
          <ac:spMkLst>
            <pc:docMk/>
            <pc:sldMk cId="1508588292" sldId="342"/>
            <ac:spMk id="10" creationId="{CB2ECCE7-5B23-E005-61A0-EB960B57D6E3}"/>
          </ac:spMkLst>
        </pc:spChg>
        <pc:spChg chg="mod">
          <ac:chgData name="Bess Dunlevy" userId="dd4b9a8537dbe9d0" providerId="LiveId" clId="{FFFF1F09-E356-4EAB-B51A-C3040AB9E4AC}" dt="2025-03-08T01:59:20.983" v="1319"/>
          <ac:spMkLst>
            <pc:docMk/>
            <pc:sldMk cId="1508588292" sldId="342"/>
            <ac:spMk id="15" creationId="{1E3F4657-A307-0CCF-8E26-940D5479FCD1}"/>
          </ac:spMkLst>
        </pc:spChg>
        <pc:spChg chg="mod">
          <ac:chgData name="Bess Dunlevy" userId="dd4b9a8537dbe9d0" providerId="LiveId" clId="{FFFF1F09-E356-4EAB-B51A-C3040AB9E4AC}" dt="2025-03-08T01:59:36.011" v="1323"/>
          <ac:spMkLst>
            <pc:docMk/>
            <pc:sldMk cId="1508588292" sldId="342"/>
            <ac:spMk id="20" creationId="{A1CF0B54-683F-86A2-097D-BC12B5629FFF}"/>
          </ac:spMkLst>
        </pc:spChg>
        <pc:spChg chg="mod">
          <ac:chgData name="Bess Dunlevy" userId="dd4b9a8537dbe9d0" providerId="LiveId" clId="{FFFF1F09-E356-4EAB-B51A-C3040AB9E4AC}" dt="2025-03-07T22:27:52.272" v="62" actId="20577"/>
          <ac:spMkLst>
            <pc:docMk/>
            <pc:sldMk cId="1508588292" sldId="342"/>
            <ac:spMk id="33" creationId="{143A449B-AAB7-994A-92CE-8F48E2CA7DF6}"/>
          </ac:spMkLst>
        </pc:spChg>
        <pc:grpChg chg="add mod">
          <ac:chgData name="Bess Dunlevy" userId="dd4b9a8537dbe9d0" providerId="LiveId" clId="{FFFF1F09-E356-4EAB-B51A-C3040AB9E4AC}" dt="2025-03-15T13:23:24.571" v="1343" actId="1076"/>
          <ac:grpSpMkLst>
            <pc:docMk/>
            <pc:sldMk cId="1508588292" sldId="342"/>
            <ac:grpSpMk id="12" creationId="{0307ABA9-8D9B-5EAF-2AD9-DBD3D4623976}"/>
          </ac:grpSpMkLst>
        </pc:grpChg>
        <pc:grpChg chg="add mod">
          <ac:chgData name="Bess Dunlevy" userId="dd4b9a8537dbe9d0" providerId="LiveId" clId="{FFFF1F09-E356-4EAB-B51A-C3040AB9E4AC}" dt="2025-03-15T13:23:24.571" v="1343" actId="1076"/>
          <ac:grpSpMkLst>
            <pc:docMk/>
            <pc:sldMk cId="1508588292" sldId="342"/>
            <ac:grpSpMk id="13" creationId="{4A7834CD-9111-71F6-5912-0BCC98DBCBEF}"/>
          </ac:grpSpMkLst>
        </pc:grpChg>
        <pc:grpChg chg="add mod">
          <ac:chgData name="Bess Dunlevy" userId="dd4b9a8537dbe9d0" providerId="LiveId" clId="{FFFF1F09-E356-4EAB-B51A-C3040AB9E4AC}" dt="2025-03-15T13:23:24.571" v="1343" actId="1076"/>
          <ac:grpSpMkLst>
            <pc:docMk/>
            <pc:sldMk cId="1508588292" sldId="342"/>
            <ac:grpSpMk id="16" creationId="{08D9BD5A-2D34-3CEF-D74A-A339D2083748}"/>
          </ac:grpSpMkLst>
        </pc:grpChg>
        <pc:picChg chg="add del mod">
          <ac:chgData name="Bess Dunlevy" userId="dd4b9a8537dbe9d0" providerId="LiveId" clId="{FFFF1F09-E356-4EAB-B51A-C3040AB9E4AC}" dt="2025-03-19T23:55:34.783" v="1349" actId="478"/>
          <ac:picMkLst>
            <pc:docMk/>
            <pc:sldMk cId="1508588292" sldId="342"/>
            <ac:picMk id="2" creationId="{8F68B63B-63C3-0CB9-6DBB-47837FDE4AFF}"/>
          </ac:picMkLst>
        </pc:picChg>
        <pc:picChg chg="add mod ord">
          <ac:chgData name="Bess Dunlevy" userId="dd4b9a8537dbe9d0" providerId="LiveId" clId="{FFFF1F09-E356-4EAB-B51A-C3040AB9E4AC}" dt="2025-03-08T02:01:24.589" v="1341" actId="14100"/>
          <ac:picMkLst>
            <pc:docMk/>
            <pc:sldMk cId="1508588292" sldId="342"/>
            <ac:picMk id="8" creationId="{8D83E007-1A94-193F-B0EB-B9E6E57E7B63}"/>
          </ac:picMkLst>
        </pc:picChg>
        <pc:picChg chg="add mod">
          <ac:chgData name="Bess Dunlevy" userId="dd4b9a8537dbe9d0" providerId="LiveId" clId="{FFFF1F09-E356-4EAB-B51A-C3040AB9E4AC}" dt="2025-03-08T01:59:11.112" v="1316" actId="164"/>
          <ac:picMkLst>
            <pc:docMk/>
            <pc:sldMk cId="1508588292" sldId="342"/>
            <ac:picMk id="9" creationId="{1AF8743C-AFF3-752A-16FF-B6275B85B7E9}"/>
          </ac:picMkLst>
        </pc:picChg>
        <pc:picChg chg="mod">
          <ac:chgData name="Bess Dunlevy" userId="dd4b9a8537dbe9d0" providerId="LiveId" clId="{FFFF1F09-E356-4EAB-B51A-C3040AB9E4AC}" dt="2025-03-08T01:59:20.983" v="1319"/>
          <ac:picMkLst>
            <pc:docMk/>
            <pc:sldMk cId="1508588292" sldId="342"/>
            <ac:picMk id="14" creationId="{2B874AF8-2259-5AB5-0016-016DC2C24333}"/>
          </ac:picMkLst>
        </pc:picChg>
        <pc:picChg chg="mod">
          <ac:chgData name="Bess Dunlevy" userId="dd4b9a8537dbe9d0" providerId="LiveId" clId="{FFFF1F09-E356-4EAB-B51A-C3040AB9E4AC}" dt="2025-03-08T01:59:56.588" v="1331" actId="1076"/>
          <ac:picMkLst>
            <pc:docMk/>
            <pc:sldMk cId="1508588292" sldId="342"/>
            <ac:picMk id="18" creationId="{22D13823-FC59-8B6C-9005-82FE43546AB5}"/>
          </ac:picMkLst>
        </pc:picChg>
      </pc:sldChg>
      <pc:sldChg chg="addSp delSp modSp mod setBg">
        <pc:chgData name="Bess Dunlevy" userId="dd4b9a8537dbe9d0" providerId="LiveId" clId="{FFFF1F09-E356-4EAB-B51A-C3040AB9E4AC}" dt="2025-03-08T02:00:25.965" v="1336" actId="14100"/>
        <pc:sldMkLst>
          <pc:docMk/>
          <pc:sldMk cId="1529990629" sldId="354"/>
        </pc:sldMkLst>
        <pc:spChg chg="mod">
          <ac:chgData name="Bess Dunlevy" userId="dd4b9a8537dbe9d0" providerId="LiveId" clId="{FFFF1F09-E356-4EAB-B51A-C3040AB9E4AC}" dt="2025-03-07T22:35:11.755" v="134" actId="1076"/>
          <ac:spMkLst>
            <pc:docMk/>
            <pc:sldMk cId="1529990629" sldId="354"/>
            <ac:spMk id="2" creationId="{D4C51EBA-00A5-D8C4-D345-B33DC750ECC1}"/>
          </ac:spMkLst>
        </pc:spChg>
        <pc:spChg chg="mod">
          <ac:chgData name="Bess Dunlevy" userId="dd4b9a8537dbe9d0" providerId="LiveId" clId="{FFFF1F09-E356-4EAB-B51A-C3040AB9E4AC}" dt="2025-03-08T02:00:25.965" v="1336" actId="14100"/>
          <ac:spMkLst>
            <pc:docMk/>
            <pc:sldMk cId="1529990629" sldId="354"/>
            <ac:spMk id="33" creationId="{7AF84929-22DA-6837-D223-B99614E6126B}"/>
          </ac:spMkLst>
        </pc:spChg>
        <pc:spChg chg="add">
          <ac:chgData name="Bess Dunlevy" userId="dd4b9a8537dbe9d0" providerId="LiveId" clId="{FFFF1F09-E356-4EAB-B51A-C3040AB9E4AC}" dt="2025-03-07T22:34:36.828" v="124" actId="26606"/>
          <ac:spMkLst>
            <pc:docMk/>
            <pc:sldMk cId="1529990629" sldId="354"/>
            <ac:spMk id="38" creationId="{04812C46-200A-4DEB-A05E-3ED6C68C2387}"/>
          </ac:spMkLst>
        </pc:spChg>
        <pc:spChg chg="add">
          <ac:chgData name="Bess Dunlevy" userId="dd4b9a8537dbe9d0" providerId="LiveId" clId="{FFFF1F09-E356-4EAB-B51A-C3040AB9E4AC}" dt="2025-03-07T22:34:36.828" v="124" actId="26606"/>
          <ac:spMkLst>
            <pc:docMk/>
            <pc:sldMk cId="1529990629" sldId="354"/>
            <ac:spMk id="40" creationId="{D1EA859B-E555-4109-94F3-6700E046E008}"/>
          </ac:spMkLst>
        </pc:spChg>
        <pc:picChg chg="add mod ord">
          <ac:chgData name="Bess Dunlevy" userId="dd4b9a8537dbe9d0" providerId="LiveId" clId="{FFFF1F09-E356-4EAB-B51A-C3040AB9E4AC}" dt="2025-03-07T22:34:36.828" v="124" actId="26606"/>
          <ac:picMkLst>
            <pc:docMk/>
            <pc:sldMk cId="1529990629" sldId="354"/>
            <ac:picMk id="5" creationId="{6F185E8C-62AD-4CD1-E88D-CD9270B7E38A}"/>
          </ac:picMkLst>
        </pc:picChg>
      </pc:sldChg>
      <pc:sldChg chg="addSp delSp modSp mod">
        <pc:chgData name="Bess Dunlevy" userId="dd4b9a8537dbe9d0" providerId="LiveId" clId="{FFFF1F09-E356-4EAB-B51A-C3040AB9E4AC}" dt="2025-03-07T23:00:58.460" v="576" actId="20577"/>
        <pc:sldMkLst>
          <pc:docMk/>
          <pc:sldMk cId="1180192699" sldId="355"/>
        </pc:sldMkLst>
        <pc:spChg chg="add mod">
          <ac:chgData name="Bess Dunlevy" userId="dd4b9a8537dbe9d0" providerId="LiveId" clId="{FFFF1F09-E356-4EAB-B51A-C3040AB9E4AC}" dt="2025-03-07T23:00:58.460" v="576" actId="20577"/>
          <ac:spMkLst>
            <pc:docMk/>
            <pc:sldMk cId="1180192699" sldId="355"/>
            <ac:spMk id="5" creationId="{CC7C9B5D-5D09-5075-CDC9-F12995603198}"/>
          </ac:spMkLst>
        </pc:spChg>
        <pc:spChg chg="add mod">
          <ac:chgData name="Bess Dunlevy" userId="dd4b9a8537dbe9d0" providerId="LiveId" clId="{FFFF1F09-E356-4EAB-B51A-C3040AB9E4AC}" dt="2025-03-07T22:53:45.938" v="424" actId="207"/>
          <ac:spMkLst>
            <pc:docMk/>
            <pc:sldMk cId="1180192699" sldId="355"/>
            <ac:spMk id="6" creationId="{E21DC44F-5698-9966-08F2-89DF05F7AADA}"/>
          </ac:spMkLst>
        </pc:spChg>
        <pc:spChg chg="add mod">
          <ac:chgData name="Bess Dunlevy" userId="dd4b9a8537dbe9d0" providerId="LiveId" clId="{FFFF1F09-E356-4EAB-B51A-C3040AB9E4AC}" dt="2025-03-07T22:43:38.368" v="328" actId="14100"/>
          <ac:spMkLst>
            <pc:docMk/>
            <pc:sldMk cId="1180192699" sldId="355"/>
            <ac:spMk id="7" creationId="{6DE17932-0157-342B-BF10-1DB5536603BF}"/>
          </ac:spMkLst>
        </pc:spChg>
        <pc:spChg chg="add mod">
          <ac:chgData name="Bess Dunlevy" userId="dd4b9a8537dbe9d0" providerId="LiveId" clId="{FFFF1F09-E356-4EAB-B51A-C3040AB9E4AC}" dt="2025-03-07T22:43:38.368" v="328" actId="14100"/>
          <ac:spMkLst>
            <pc:docMk/>
            <pc:sldMk cId="1180192699" sldId="355"/>
            <ac:spMk id="12" creationId="{0A62D671-AF41-BF53-850D-905A2C835304}"/>
          </ac:spMkLst>
        </pc:spChg>
        <pc:spChg chg="add mod">
          <ac:chgData name="Bess Dunlevy" userId="dd4b9a8537dbe9d0" providerId="LiveId" clId="{FFFF1F09-E356-4EAB-B51A-C3040AB9E4AC}" dt="2025-03-07T22:43:38.368" v="328" actId="14100"/>
          <ac:spMkLst>
            <pc:docMk/>
            <pc:sldMk cId="1180192699" sldId="355"/>
            <ac:spMk id="17" creationId="{798A5733-2166-13D1-D209-083EC22A0927}"/>
          </ac:spMkLst>
        </pc:spChg>
        <pc:spChg chg="add mod">
          <ac:chgData name="Bess Dunlevy" userId="dd4b9a8537dbe9d0" providerId="LiveId" clId="{FFFF1F09-E356-4EAB-B51A-C3040AB9E4AC}" dt="2025-03-07T22:43:38.368" v="328" actId="14100"/>
          <ac:spMkLst>
            <pc:docMk/>
            <pc:sldMk cId="1180192699" sldId="355"/>
            <ac:spMk id="18" creationId="{97F83D66-70E8-A2BE-19F3-0805891FAAF9}"/>
          </ac:spMkLst>
        </pc:spChg>
        <pc:spChg chg="add mod">
          <ac:chgData name="Bess Dunlevy" userId="dd4b9a8537dbe9d0" providerId="LiveId" clId="{FFFF1F09-E356-4EAB-B51A-C3040AB9E4AC}" dt="2025-03-07T22:43:28.263" v="327" actId="1076"/>
          <ac:spMkLst>
            <pc:docMk/>
            <pc:sldMk cId="1180192699" sldId="355"/>
            <ac:spMk id="20" creationId="{45F8184D-09D5-369F-0DB2-790A7DF3FAA9}"/>
          </ac:spMkLst>
        </pc:spChg>
        <pc:spChg chg="add mod">
          <ac:chgData name="Bess Dunlevy" userId="dd4b9a8537dbe9d0" providerId="LiveId" clId="{FFFF1F09-E356-4EAB-B51A-C3040AB9E4AC}" dt="2025-03-07T22:43:28.263" v="327" actId="1076"/>
          <ac:spMkLst>
            <pc:docMk/>
            <pc:sldMk cId="1180192699" sldId="355"/>
            <ac:spMk id="21" creationId="{B8472811-BDB5-19FB-4D3A-28596BA5DDEA}"/>
          </ac:spMkLst>
        </pc:spChg>
        <pc:spChg chg="add mod">
          <ac:chgData name="Bess Dunlevy" userId="dd4b9a8537dbe9d0" providerId="LiveId" clId="{FFFF1F09-E356-4EAB-B51A-C3040AB9E4AC}" dt="2025-03-07T22:43:28.263" v="327" actId="1076"/>
          <ac:spMkLst>
            <pc:docMk/>
            <pc:sldMk cId="1180192699" sldId="355"/>
            <ac:spMk id="22" creationId="{C1EC67C6-CB01-2FA6-E79F-94CCE452C59A}"/>
          </ac:spMkLst>
        </pc:spChg>
        <pc:spChg chg="add mod">
          <ac:chgData name="Bess Dunlevy" userId="dd4b9a8537dbe9d0" providerId="LiveId" clId="{FFFF1F09-E356-4EAB-B51A-C3040AB9E4AC}" dt="2025-03-07T22:43:28.263" v="327" actId="1076"/>
          <ac:spMkLst>
            <pc:docMk/>
            <pc:sldMk cId="1180192699" sldId="355"/>
            <ac:spMk id="23" creationId="{9FB4E795-5812-591A-8954-B3081FA350C2}"/>
          </ac:spMkLst>
        </pc:spChg>
        <pc:spChg chg="add mod">
          <ac:chgData name="Bess Dunlevy" userId="dd4b9a8537dbe9d0" providerId="LiveId" clId="{FFFF1F09-E356-4EAB-B51A-C3040AB9E4AC}" dt="2025-03-07T22:43:28.263" v="327" actId="1076"/>
          <ac:spMkLst>
            <pc:docMk/>
            <pc:sldMk cId="1180192699" sldId="355"/>
            <ac:spMk id="24" creationId="{0BAFC727-C0B6-215A-3736-F7DD0B28518B}"/>
          </ac:spMkLst>
        </pc:spChg>
        <pc:spChg chg="add mod">
          <ac:chgData name="Bess Dunlevy" userId="dd4b9a8537dbe9d0" providerId="LiveId" clId="{FFFF1F09-E356-4EAB-B51A-C3040AB9E4AC}" dt="2025-03-07T22:42:47.629" v="313"/>
          <ac:spMkLst>
            <pc:docMk/>
            <pc:sldMk cId="1180192699" sldId="355"/>
            <ac:spMk id="25" creationId="{D920AAC9-435D-7D07-BF48-087C728F6891}"/>
          </ac:spMkLst>
        </pc:spChg>
        <pc:spChg chg="add mod">
          <ac:chgData name="Bess Dunlevy" userId="dd4b9a8537dbe9d0" providerId="LiveId" clId="{FFFF1F09-E356-4EAB-B51A-C3040AB9E4AC}" dt="2025-03-07T22:43:01.485" v="316" actId="1076"/>
          <ac:spMkLst>
            <pc:docMk/>
            <pc:sldMk cId="1180192699" sldId="355"/>
            <ac:spMk id="26" creationId="{5536333E-610F-6218-B029-424266862F38}"/>
          </ac:spMkLst>
        </pc:spChg>
        <pc:spChg chg="add mod">
          <ac:chgData name="Bess Dunlevy" userId="dd4b9a8537dbe9d0" providerId="LiveId" clId="{FFFF1F09-E356-4EAB-B51A-C3040AB9E4AC}" dt="2025-03-07T22:43:09.852" v="320" actId="20577"/>
          <ac:spMkLst>
            <pc:docMk/>
            <pc:sldMk cId="1180192699" sldId="355"/>
            <ac:spMk id="27" creationId="{9EC1C0CC-3382-CFB9-ED58-A3696D0CA188}"/>
          </ac:spMkLst>
        </pc:spChg>
        <pc:spChg chg="add mod">
          <ac:chgData name="Bess Dunlevy" userId="dd4b9a8537dbe9d0" providerId="LiveId" clId="{FFFF1F09-E356-4EAB-B51A-C3040AB9E4AC}" dt="2025-03-07T22:43:15.810" v="323" actId="20577"/>
          <ac:spMkLst>
            <pc:docMk/>
            <pc:sldMk cId="1180192699" sldId="355"/>
            <ac:spMk id="28" creationId="{7922635E-A319-3BA4-C933-472FFDB15FF4}"/>
          </ac:spMkLst>
        </pc:spChg>
        <pc:spChg chg="add mod">
          <ac:chgData name="Bess Dunlevy" userId="dd4b9a8537dbe9d0" providerId="LiveId" clId="{FFFF1F09-E356-4EAB-B51A-C3040AB9E4AC}" dt="2025-03-07T22:43:21.270" v="326" actId="20577"/>
          <ac:spMkLst>
            <pc:docMk/>
            <pc:sldMk cId="1180192699" sldId="355"/>
            <ac:spMk id="29" creationId="{3E47F3D3-7CC9-B01E-83C5-A5FDCABD7848}"/>
          </ac:spMkLst>
        </pc:spChg>
        <pc:graphicFrameChg chg="add mod modGraphic">
          <ac:chgData name="Bess Dunlevy" userId="dd4b9a8537dbe9d0" providerId="LiveId" clId="{FFFF1F09-E356-4EAB-B51A-C3040AB9E4AC}" dt="2025-03-07T23:00:21.239" v="560" actId="113"/>
          <ac:graphicFrameMkLst>
            <pc:docMk/>
            <pc:sldMk cId="1180192699" sldId="355"/>
            <ac:graphicFrameMk id="19" creationId="{B441C549-FD8D-1D3E-9EEF-0B5ECA9AB492}"/>
          </ac:graphicFrameMkLst>
        </pc:graphicFrameChg>
      </pc:sldChg>
      <pc:sldChg chg="addSp delSp modSp mod">
        <pc:chgData name="Bess Dunlevy" userId="dd4b9a8537dbe9d0" providerId="LiveId" clId="{FFFF1F09-E356-4EAB-B51A-C3040AB9E4AC}" dt="2025-03-19T23:55:40.338" v="1351" actId="1076"/>
        <pc:sldMkLst>
          <pc:docMk/>
          <pc:sldMk cId="257365260" sldId="356"/>
        </pc:sldMkLst>
        <pc:spChg chg="add mod">
          <ac:chgData name="Bess Dunlevy" userId="dd4b9a8537dbe9d0" providerId="LiveId" clId="{FFFF1F09-E356-4EAB-B51A-C3040AB9E4AC}" dt="2025-03-07T23:22:52.796" v="1096" actId="20577"/>
          <ac:spMkLst>
            <pc:docMk/>
            <pc:sldMk cId="257365260" sldId="356"/>
            <ac:spMk id="2" creationId="{39B707D0-77D1-CFA0-845F-EAA371013370}"/>
          </ac:spMkLst>
        </pc:spChg>
        <pc:spChg chg="add mod">
          <ac:chgData name="Bess Dunlevy" userId="dd4b9a8537dbe9d0" providerId="LiveId" clId="{FFFF1F09-E356-4EAB-B51A-C3040AB9E4AC}" dt="2025-03-19T23:55:40.338" v="1351" actId="1076"/>
          <ac:spMkLst>
            <pc:docMk/>
            <pc:sldMk cId="257365260" sldId="356"/>
            <ac:spMk id="3" creationId="{4906696B-B02D-EEB8-513E-3F84DAC6A553}"/>
          </ac:spMkLst>
        </pc:spChg>
        <pc:graphicFrameChg chg="add mod modGraphic">
          <ac:chgData name="Bess Dunlevy" userId="dd4b9a8537dbe9d0" providerId="LiveId" clId="{FFFF1F09-E356-4EAB-B51A-C3040AB9E4AC}" dt="2025-03-08T01:57:43.449" v="1254"/>
          <ac:graphicFrameMkLst>
            <pc:docMk/>
            <pc:sldMk cId="257365260" sldId="356"/>
            <ac:graphicFrameMk id="6" creationId="{19C6785B-D708-2104-30D5-74EEB6557B5B}"/>
          </ac:graphicFrameMkLst>
        </pc:graphicFrameChg>
        <pc:picChg chg="add mod ord">
          <ac:chgData name="Bess Dunlevy" userId="dd4b9a8537dbe9d0" providerId="LiveId" clId="{FFFF1F09-E356-4EAB-B51A-C3040AB9E4AC}" dt="2025-03-08T01:58:39.719" v="1309" actId="29295"/>
          <ac:picMkLst>
            <pc:docMk/>
            <pc:sldMk cId="257365260" sldId="356"/>
            <ac:picMk id="9" creationId="{BE6E8C80-73DD-1173-EBD3-CEDBC86647D5}"/>
          </ac:picMkLst>
        </pc:picChg>
      </pc:sldChg>
      <pc:sldChg chg="del">
        <pc:chgData name="Bess Dunlevy" userId="dd4b9a8537dbe9d0" providerId="LiveId" clId="{FFFF1F09-E356-4EAB-B51A-C3040AB9E4AC}" dt="2025-03-07T23:23:03.106" v="1105" actId="47"/>
        <pc:sldMkLst>
          <pc:docMk/>
          <pc:sldMk cId="254874603" sldId="357"/>
        </pc:sldMkLst>
      </pc:sldChg>
      <pc:sldChg chg="del">
        <pc:chgData name="Bess Dunlevy" userId="dd4b9a8537dbe9d0" providerId="LiveId" clId="{FFFF1F09-E356-4EAB-B51A-C3040AB9E4AC}" dt="2025-03-07T23:23:04.247" v="1106" actId="47"/>
        <pc:sldMkLst>
          <pc:docMk/>
          <pc:sldMk cId="2902486247" sldId="358"/>
        </pc:sldMkLst>
      </pc:sldChg>
      <pc:sldChg chg="del">
        <pc:chgData name="Bess Dunlevy" userId="dd4b9a8537dbe9d0" providerId="LiveId" clId="{FFFF1F09-E356-4EAB-B51A-C3040AB9E4AC}" dt="2025-03-07T23:23:05.153" v="1107" actId="47"/>
        <pc:sldMkLst>
          <pc:docMk/>
          <pc:sldMk cId="1980037185" sldId="359"/>
        </pc:sldMkLst>
      </pc:sldChg>
      <pc:sldChg chg="del">
        <pc:chgData name="Bess Dunlevy" userId="dd4b9a8537dbe9d0" providerId="LiveId" clId="{FFFF1F09-E356-4EAB-B51A-C3040AB9E4AC}" dt="2025-03-08T01:57:48.728" v="1255" actId="47"/>
        <pc:sldMkLst>
          <pc:docMk/>
          <pc:sldMk cId="2305829273" sldId="360"/>
        </pc:sldMkLst>
      </pc:sldChg>
      <pc:sldChg chg="del">
        <pc:chgData name="Bess Dunlevy" userId="dd4b9a8537dbe9d0" providerId="LiveId" clId="{FFFF1F09-E356-4EAB-B51A-C3040AB9E4AC}" dt="2025-03-08T01:57:48.728" v="1255" actId="47"/>
        <pc:sldMkLst>
          <pc:docMk/>
          <pc:sldMk cId="1814751016" sldId="361"/>
        </pc:sldMkLst>
      </pc:sldChg>
      <pc:sldChg chg="del">
        <pc:chgData name="Bess Dunlevy" userId="dd4b9a8537dbe9d0" providerId="LiveId" clId="{FFFF1F09-E356-4EAB-B51A-C3040AB9E4AC}" dt="2025-03-08T01:57:48.728" v="1255" actId="47"/>
        <pc:sldMkLst>
          <pc:docMk/>
          <pc:sldMk cId="1773435378" sldId="362"/>
        </pc:sldMkLst>
      </pc:sldChg>
      <pc:sldChg chg="del">
        <pc:chgData name="Bess Dunlevy" userId="dd4b9a8537dbe9d0" providerId="LiveId" clId="{FFFF1F09-E356-4EAB-B51A-C3040AB9E4AC}" dt="2025-03-08T01:57:48.728" v="1255" actId="47"/>
        <pc:sldMkLst>
          <pc:docMk/>
          <pc:sldMk cId="472928065" sldId="363"/>
        </pc:sldMkLst>
      </pc:sldChg>
      <pc:sldChg chg="del">
        <pc:chgData name="Bess Dunlevy" userId="dd4b9a8537dbe9d0" providerId="LiveId" clId="{FFFF1F09-E356-4EAB-B51A-C3040AB9E4AC}" dt="2025-03-08T01:57:48.728" v="1255" actId="47"/>
        <pc:sldMkLst>
          <pc:docMk/>
          <pc:sldMk cId="2091304097" sldId="364"/>
        </pc:sldMkLst>
      </pc:sldChg>
      <pc:sldChg chg="addSp delSp modSp add mod">
        <pc:chgData name="Bess Dunlevy" userId="dd4b9a8537dbe9d0" providerId="LiveId" clId="{FFFF1F09-E356-4EAB-B51A-C3040AB9E4AC}" dt="2025-03-07T23:01:00.359" v="577" actId="20577"/>
        <pc:sldMkLst>
          <pc:docMk/>
          <pc:sldMk cId="1243833141" sldId="365"/>
        </pc:sldMkLst>
        <pc:spChg chg="mod">
          <ac:chgData name="Bess Dunlevy" userId="dd4b9a8537dbe9d0" providerId="LiveId" clId="{FFFF1F09-E356-4EAB-B51A-C3040AB9E4AC}" dt="2025-03-07T23:01:00.359" v="577" actId="20577"/>
          <ac:spMkLst>
            <pc:docMk/>
            <pc:sldMk cId="1243833141" sldId="365"/>
            <ac:spMk id="5" creationId="{6482AABE-6A2C-0DDD-0E1C-30BD591D961F}"/>
          </ac:spMkLst>
        </pc:spChg>
        <pc:spChg chg="add mod">
          <ac:chgData name="Bess Dunlevy" userId="dd4b9a8537dbe9d0" providerId="LiveId" clId="{FFFF1F09-E356-4EAB-B51A-C3040AB9E4AC}" dt="2025-03-07T22:56:31.757" v="443" actId="1076"/>
          <ac:spMkLst>
            <pc:docMk/>
            <pc:sldMk cId="1243833141" sldId="365"/>
            <ac:spMk id="11" creationId="{C82D5973-8F0D-DD1E-041C-06E2E8E37FA2}"/>
          </ac:spMkLst>
        </pc:spChg>
        <pc:graphicFrameChg chg="mod modGraphic">
          <ac:chgData name="Bess Dunlevy" userId="dd4b9a8537dbe9d0" providerId="LiveId" clId="{FFFF1F09-E356-4EAB-B51A-C3040AB9E4AC}" dt="2025-03-07T23:00:25.428" v="561" actId="113"/>
          <ac:graphicFrameMkLst>
            <pc:docMk/>
            <pc:sldMk cId="1243833141" sldId="365"/>
            <ac:graphicFrameMk id="19" creationId="{F60BB6AD-6DF5-965F-34CE-C431BB5CAEC7}"/>
          </ac:graphicFrameMkLst>
        </pc:graphicFrameChg>
        <pc:picChg chg="add mod modCrop">
          <ac:chgData name="Bess Dunlevy" userId="dd4b9a8537dbe9d0" providerId="LiveId" clId="{FFFF1F09-E356-4EAB-B51A-C3040AB9E4AC}" dt="2025-03-07T22:56:10.395" v="434" actId="14100"/>
          <ac:picMkLst>
            <pc:docMk/>
            <pc:sldMk cId="1243833141" sldId="365"/>
            <ac:picMk id="9" creationId="{CF74C0D3-7FF3-73E9-5650-F7A779D4D3CB}"/>
          </ac:picMkLst>
        </pc:picChg>
      </pc:sldChg>
      <pc:sldChg chg="addSp modSp add mod">
        <pc:chgData name="Bess Dunlevy" userId="dd4b9a8537dbe9d0" providerId="LiveId" clId="{FFFF1F09-E356-4EAB-B51A-C3040AB9E4AC}" dt="2025-03-08T01:59:18.482" v="1318" actId="164"/>
        <pc:sldMkLst>
          <pc:docMk/>
          <pc:sldMk cId="2216628461" sldId="366"/>
        </pc:sldMkLst>
        <pc:spChg chg="mod">
          <ac:chgData name="Bess Dunlevy" userId="dd4b9a8537dbe9d0" providerId="LiveId" clId="{FFFF1F09-E356-4EAB-B51A-C3040AB9E4AC}" dt="2025-03-07T23:01:02.214" v="578" actId="20577"/>
          <ac:spMkLst>
            <pc:docMk/>
            <pc:sldMk cId="2216628461" sldId="366"/>
            <ac:spMk id="5" creationId="{472B8E95-9C7A-2217-1CBB-5F709502E9E9}"/>
          </ac:spMkLst>
        </pc:spChg>
        <pc:spChg chg="mod">
          <ac:chgData name="Bess Dunlevy" userId="dd4b9a8537dbe9d0" providerId="LiveId" clId="{FFFF1F09-E356-4EAB-B51A-C3040AB9E4AC}" dt="2025-03-08T01:59:18.482" v="1318" actId="164"/>
          <ac:spMkLst>
            <pc:docMk/>
            <pc:sldMk cId="2216628461" sldId="366"/>
            <ac:spMk id="11" creationId="{7D169ED4-22C0-4FC1-1787-417E150D7F70}"/>
          </ac:spMkLst>
        </pc:spChg>
        <pc:grpChg chg="add mod">
          <ac:chgData name="Bess Dunlevy" userId="dd4b9a8537dbe9d0" providerId="LiveId" clId="{FFFF1F09-E356-4EAB-B51A-C3040AB9E4AC}" dt="2025-03-08T01:59:18.482" v="1318" actId="164"/>
          <ac:grpSpMkLst>
            <pc:docMk/>
            <pc:sldMk cId="2216628461" sldId="366"/>
            <ac:grpSpMk id="2" creationId="{5CA00937-1563-07AE-AFFB-F555C2DF69B7}"/>
          </ac:grpSpMkLst>
        </pc:grpChg>
        <pc:graphicFrameChg chg="mod modGraphic">
          <ac:chgData name="Bess Dunlevy" userId="dd4b9a8537dbe9d0" providerId="LiveId" clId="{FFFF1F09-E356-4EAB-B51A-C3040AB9E4AC}" dt="2025-03-07T23:03:07.418" v="605" actId="122"/>
          <ac:graphicFrameMkLst>
            <pc:docMk/>
            <pc:sldMk cId="2216628461" sldId="366"/>
            <ac:graphicFrameMk id="19" creationId="{CAAC4495-EB6D-8236-6BA8-002B610E8D67}"/>
          </ac:graphicFrameMkLst>
        </pc:graphicFrameChg>
        <pc:picChg chg="mod">
          <ac:chgData name="Bess Dunlevy" userId="dd4b9a8537dbe9d0" providerId="LiveId" clId="{FFFF1F09-E356-4EAB-B51A-C3040AB9E4AC}" dt="2025-03-08T01:59:18.482" v="1318" actId="164"/>
          <ac:picMkLst>
            <pc:docMk/>
            <pc:sldMk cId="2216628461" sldId="366"/>
            <ac:picMk id="9" creationId="{B66C743E-A4A7-DAA4-2CB6-FD44B563B36F}"/>
          </ac:picMkLst>
        </pc:picChg>
      </pc:sldChg>
      <pc:sldChg chg="modSp add del mod">
        <pc:chgData name="Bess Dunlevy" userId="dd4b9a8537dbe9d0" providerId="LiveId" clId="{FFFF1F09-E356-4EAB-B51A-C3040AB9E4AC}" dt="2025-03-07T23:00:41.672" v="563" actId="47"/>
        <pc:sldMkLst>
          <pc:docMk/>
          <pc:sldMk cId="3367936300" sldId="366"/>
        </pc:sldMkLst>
      </pc:sldChg>
      <pc:sldChg chg="addSp modSp add mod">
        <pc:chgData name="Bess Dunlevy" userId="dd4b9a8537dbe9d0" providerId="LiveId" clId="{FFFF1F09-E356-4EAB-B51A-C3040AB9E4AC}" dt="2025-03-08T01:59:33.978" v="1322" actId="164"/>
        <pc:sldMkLst>
          <pc:docMk/>
          <pc:sldMk cId="156174163" sldId="367"/>
        </pc:sldMkLst>
        <pc:spChg chg="mod">
          <ac:chgData name="Bess Dunlevy" userId="dd4b9a8537dbe9d0" providerId="LiveId" clId="{FFFF1F09-E356-4EAB-B51A-C3040AB9E4AC}" dt="2025-03-07T23:03:22.236" v="613" actId="20577"/>
          <ac:spMkLst>
            <pc:docMk/>
            <pc:sldMk cId="156174163" sldId="367"/>
            <ac:spMk id="5" creationId="{D5B97897-0238-6225-1096-4F0BC4F54B35}"/>
          </ac:spMkLst>
        </pc:spChg>
        <pc:spChg chg="mod">
          <ac:chgData name="Bess Dunlevy" userId="dd4b9a8537dbe9d0" providerId="LiveId" clId="{FFFF1F09-E356-4EAB-B51A-C3040AB9E4AC}" dt="2025-03-08T01:59:33.978" v="1322" actId="164"/>
          <ac:spMkLst>
            <pc:docMk/>
            <pc:sldMk cId="156174163" sldId="367"/>
            <ac:spMk id="11" creationId="{762607FF-7A74-BE28-5457-13E5F31504F8}"/>
          </ac:spMkLst>
        </pc:spChg>
        <pc:grpChg chg="add mod">
          <ac:chgData name="Bess Dunlevy" userId="dd4b9a8537dbe9d0" providerId="LiveId" clId="{FFFF1F09-E356-4EAB-B51A-C3040AB9E4AC}" dt="2025-03-08T01:59:33.978" v="1322" actId="164"/>
          <ac:grpSpMkLst>
            <pc:docMk/>
            <pc:sldMk cId="156174163" sldId="367"/>
            <ac:grpSpMk id="2" creationId="{ADDE7244-52B8-BAD0-9B50-CFF3E629852B}"/>
          </ac:grpSpMkLst>
        </pc:grpChg>
        <pc:graphicFrameChg chg="mod modGraphic">
          <ac:chgData name="Bess Dunlevy" userId="dd4b9a8537dbe9d0" providerId="LiveId" clId="{FFFF1F09-E356-4EAB-B51A-C3040AB9E4AC}" dt="2025-03-07T23:04:32.720" v="666" actId="207"/>
          <ac:graphicFrameMkLst>
            <pc:docMk/>
            <pc:sldMk cId="156174163" sldId="367"/>
            <ac:graphicFrameMk id="19" creationId="{4EA6D185-7771-B871-4843-B5094F2D9F31}"/>
          </ac:graphicFrameMkLst>
        </pc:graphicFrameChg>
        <pc:picChg chg="mod">
          <ac:chgData name="Bess Dunlevy" userId="dd4b9a8537dbe9d0" providerId="LiveId" clId="{FFFF1F09-E356-4EAB-B51A-C3040AB9E4AC}" dt="2025-03-08T01:59:33.978" v="1322" actId="164"/>
          <ac:picMkLst>
            <pc:docMk/>
            <pc:sldMk cId="156174163" sldId="367"/>
            <ac:picMk id="9" creationId="{D69B37CD-FC56-17F0-DFE5-7235C26F99A1}"/>
          </ac:picMkLst>
        </pc:picChg>
      </pc:sldChg>
      <pc:sldChg chg="delSp modSp add mod">
        <pc:chgData name="Bess Dunlevy" userId="dd4b9a8537dbe9d0" providerId="LiveId" clId="{FFFF1F09-E356-4EAB-B51A-C3040AB9E4AC}" dt="2025-03-07T23:13:56.813" v="788" actId="207"/>
        <pc:sldMkLst>
          <pc:docMk/>
          <pc:sldMk cId="1822332567" sldId="368"/>
        </pc:sldMkLst>
        <pc:spChg chg="mod">
          <ac:chgData name="Bess Dunlevy" userId="dd4b9a8537dbe9d0" providerId="LiveId" clId="{FFFF1F09-E356-4EAB-B51A-C3040AB9E4AC}" dt="2025-03-07T23:05:35.966" v="708" actId="20577"/>
          <ac:spMkLst>
            <pc:docMk/>
            <pc:sldMk cId="1822332567" sldId="368"/>
            <ac:spMk id="5" creationId="{E70C85B3-3E77-AF27-0993-7849B4D94F34}"/>
          </ac:spMkLst>
        </pc:spChg>
        <pc:graphicFrameChg chg="mod modGraphic">
          <ac:chgData name="Bess Dunlevy" userId="dd4b9a8537dbe9d0" providerId="LiveId" clId="{FFFF1F09-E356-4EAB-B51A-C3040AB9E4AC}" dt="2025-03-07T23:13:56.813" v="788" actId="207"/>
          <ac:graphicFrameMkLst>
            <pc:docMk/>
            <pc:sldMk cId="1822332567" sldId="368"/>
            <ac:graphicFrameMk id="19" creationId="{85F86FFC-E110-75B8-BABD-7FDE63EA692F}"/>
          </ac:graphicFrameMkLst>
        </pc:graphicFrameChg>
      </pc:sldChg>
      <pc:sldChg chg="addSp delSp modSp add mod">
        <pc:chgData name="Bess Dunlevy" userId="dd4b9a8537dbe9d0" providerId="LiveId" clId="{FFFF1F09-E356-4EAB-B51A-C3040AB9E4AC}" dt="2025-03-07T23:21:15.455" v="974" actId="14100"/>
        <pc:sldMkLst>
          <pc:docMk/>
          <pc:sldMk cId="4047230677" sldId="369"/>
        </pc:sldMkLst>
        <pc:spChg chg="add mod">
          <ac:chgData name="Bess Dunlevy" userId="dd4b9a8537dbe9d0" providerId="LiveId" clId="{FFFF1F09-E356-4EAB-B51A-C3040AB9E4AC}" dt="2025-03-07T23:20:49.463" v="971" actId="207"/>
          <ac:spMkLst>
            <pc:docMk/>
            <pc:sldMk cId="4047230677" sldId="369"/>
            <ac:spMk id="2" creationId="{FB2C2DB3-E3E7-53F3-FEDD-8732D31F89F3}"/>
          </ac:spMkLst>
        </pc:spChg>
        <pc:spChg chg="add mod">
          <ac:chgData name="Bess Dunlevy" userId="dd4b9a8537dbe9d0" providerId="LiveId" clId="{FFFF1F09-E356-4EAB-B51A-C3040AB9E4AC}" dt="2025-03-07T23:17:04.534" v="909" actId="207"/>
          <ac:spMkLst>
            <pc:docMk/>
            <pc:sldMk cId="4047230677" sldId="369"/>
            <ac:spMk id="3" creationId="{272ED7D8-AE84-6475-28B2-3DA4B169DDE2}"/>
          </ac:spMkLst>
        </pc:spChg>
        <pc:spChg chg="add mod">
          <ac:chgData name="Bess Dunlevy" userId="dd4b9a8537dbe9d0" providerId="LiveId" clId="{FFFF1F09-E356-4EAB-B51A-C3040AB9E4AC}" dt="2025-03-07T23:16:54.420" v="907" actId="207"/>
          <ac:spMkLst>
            <pc:docMk/>
            <pc:sldMk cId="4047230677" sldId="369"/>
            <ac:spMk id="4" creationId="{77E36FEB-25FB-B384-2DA9-6E6C0818AE6D}"/>
          </ac:spMkLst>
        </pc:spChg>
        <pc:spChg chg="mod">
          <ac:chgData name="Bess Dunlevy" userId="dd4b9a8537dbe9d0" providerId="LiveId" clId="{FFFF1F09-E356-4EAB-B51A-C3040AB9E4AC}" dt="2025-03-07T23:14:34.661" v="844" actId="14100"/>
          <ac:spMkLst>
            <pc:docMk/>
            <pc:sldMk cId="4047230677" sldId="369"/>
            <ac:spMk id="5" creationId="{FE4C853F-1D78-A4BA-D357-0BB28C0D5582}"/>
          </ac:spMkLst>
        </pc:spChg>
        <pc:spChg chg="add mod">
          <ac:chgData name="Bess Dunlevy" userId="dd4b9a8537dbe9d0" providerId="LiveId" clId="{FFFF1F09-E356-4EAB-B51A-C3040AB9E4AC}" dt="2025-03-07T23:15:54.040" v="874" actId="122"/>
          <ac:spMkLst>
            <pc:docMk/>
            <pc:sldMk cId="4047230677" sldId="369"/>
            <ac:spMk id="6" creationId="{DFE7026D-0ABE-214B-66F1-8FFA32E41225}"/>
          </ac:spMkLst>
        </pc:spChg>
        <pc:spChg chg="add mod">
          <ac:chgData name="Bess Dunlevy" userId="dd4b9a8537dbe9d0" providerId="LiveId" clId="{FFFF1F09-E356-4EAB-B51A-C3040AB9E4AC}" dt="2025-03-07T23:16:01.531" v="887" actId="20577"/>
          <ac:spMkLst>
            <pc:docMk/>
            <pc:sldMk cId="4047230677" sldId="369"/>
            <ac:spMk id="7" creationId="{E31E5EFC-754D-EEBD-922F-8D3DB695A44B}"/>
          </ac:spMkLst>
        </pc:spChg>
        <pc:spChg chg="add mod">
          <ac:chgData name="Bess Dunlevy" userId="dd4b9a8537dbe9d0" providerId="LiveId" clId="{FFFF1F09-E356-4EAB-B51A-C3040AB9E4AC}" dt="2025-03-07T23:16:11.354" v="901" actId="20577"/>
          <ac:spMkLst>
            <pc:docMk/>
            <pc:sldMk cId="4047230677" sldId="369"/>
            <ac:spMk id="8" creationId="{9E487D12-CDBC-C22D-C4A8-BF866A41B850}"/>
          </ac:spMkLst>
        </pc:spChg>
        <pc:spChg chg="add mod">
          <ac:chgData name="Bess Dunlevy" userId="dd4b9a8537dbe9d0" providerId="LiveId" clId="{FFFF1F09-E356-4EAB-B51A-C3040AB9E4AC}" dt="2025-03-07T23:20:49.463" v="971" actId="207"/>
          <ac:spMkLst>
            <pc:docMk/>
            <pc:sldMk cId="4047230677" sldId="369"/>
            <ac:spMk id="9" creationId="{77969133-C9F3-7E94-0E75-A12AE94783E2}"/>
          </ac:spMkLst>
        </pc:spChg>
        <pc:spChg chg="add mod">
          <ac:chgData name="Bess Dunlevy" userId="dd4b9a8537dbe9d0" providerId="LiveId" clId="{FFFF1F09-E356-4EAB-B51A-C3040AB9E4AC}" dt="2025-03-07T23:17:04.534" v="909" actId="207"/>
          <ac:spMkLst>
            <pc:docMk/>
            <pc:sldMk cId="4047230677" sldId="369"/>
            <ac:spMk id="10" creationId="{5A13E65C-E5FD-8637-31CF-58D976304838}"/>
          </ac:spMkLst>
        </pc:spChg>
        <pc:spChg chg="add mod">
          <ac:chgData name="Bess Dunlevy" userId="dd4b9a8537dbe9d0" providerId="LiveId" clId="{FFFF1F09-E356-4EAB-B51A-C3040AB9E4AC}" dt="2025-03-07T23:16:54.420" v="907" actId="207"/>
          <ac:spMkLst>
            <pc:docMk/>
            <pc:sldMk cId="4047230677" sldId="369"/>
            <ac:spMk id="11" creationId="{CDC091ED-F3ED-1230-C91E-566D5A44DB9E}"/>
          </ac:spMkLst>
        </pc:spChg>
        <pc:spChg chg="add mod">
          <ac:chgData name="Bess Dunlevy" userId="dd4b9a8537dbe9d0" providerId="LiveId" clId="{FFFF1F09-E356-4EAB-B51A-C3040AB9E4AC}" dt="2025-03-07T23:21:06.679" v="972" actId="14100"/>
          <ac:spMkLst>
            <pc:docMk/>
            <pc:sldMk cId="4047230677" sldId="369"/>
            <ac:spMk id="12" creationId="{BE4BAE06-950E-7EEC-1745-CCED9B35DBBA}"/>
          </ac:spMkLst>
        </pc:spChg>
        <pc:spChg chg="add mod">
          <ac:chgData name="Bess Dunlevy" userId="dd4b9a8537dbe9d0" providerId="LiveId" clId="{FFFF1F09-E356-4EAB-B51A-C3040AB9E4AC}" dt="2025-03-07T23:17:57.881" v="922" actId="14100"/>
          <ac:spMkLst>
            <pc:docMk/>
            <pc:sldMk cId="4047230677" sldId="369"/>
            <ac:spMk id="13" creationId="{DCB7BBEF-B9AD-885D-91D9-E91B6A7FA9CC}"/>
          </ac:spMkLst>
        </pc:spChg>
        <pc:spChg chg="add mod">
          <ac:chgData name="Bess Dunlevy" userId="dd4b9a8537dbe9d0" providerId="LiveId" clId="{FFFF1F09-E356-4EAB-B51A-C3040AB9E4AC}" dt="2025-03-07T23:18:28.507" v="935" actId="1076"/>
          <ac:spMkLst>
            <pc:docMk/>
            <pc:sldMk cId="4047230677" sldId="369"/>
            <ac:spMk id="15" creationId="{56C3C711-C6CE-7ED8-C4C4-C5F095065902}"/>
          </ac:spMkLst>
        </pc:spChg>
        <pc:spChg chg="add mod">
          <ac:chgData name="Bess Dunlevy" userId="dd4b9a8537dbe9d0" providerId="LiveId" clId="{FFFF1F09-E356-4EAB-B51A-C3040AB9E4AC}" dt="2025-03-07T23:18:33.531" v="937" actId="1076"/>
          <ac:spMkLst>
            <pc:docMk/>
            <pc:sldMk cId="4047230677" sldId="369"/>
            <ac:spMk id="18" creationId="{5B7C672D-2747-8FA2-B42B-DB7F98BB8760}"/>
          </ac:spMkLst>
        </pc:spChg>
        <pc:spChg chg="add mod">
          <ac:chgData name="Bess Dunlevy" userId="dd4b9a8537dbe9d0" providerId="LiveId" clId="{FFFF1F09-E356-4EAB-B51A-C3040AB9E4AC}" dt="2025-03-07T23:18:47.288" v="942"/>
          <ac:spMkLst>
            <pc:docMk/>
            <pc:sldMk cId="4047230677" sldId="369"/>
            <ac:spMk id="20" creationId="{70A74170-34A3-9B80-99D3-F817DB92F80B}"/>
          </ac:spMkLst>
        </pc:spChg>
        <pc:spChg chg="add mod">
          <ac:chgData name="Bess Dunlevy" userId="dd4b9a8537dbe9d0" providerId="LiveId" clId="{FFFF1F09-E356-4EAB-B51A-C3040AB9E4AC}" dt="2025-03-07T23:21:06.679" v="972" actId="14100"/>
          <ac:spMkLst>
            <pc:docMk/>
            <pc:sldMk cId="4047230677" sldId="369"/>
            <ac:spMk id="27" creationId="{DECB141C-30BA-6E32-5E3E-5B70A3D53FDE}"/>
          </ac:spMkLst>
        </pc:spChg>
        <pc:spChg chg="add mod">
          <ac:chgData name="Bess Dunlevy" userId="dd4b9a8537dbe9d0" providerId="LiveId" clId="{FFFF1F09-E356-4EAB-B51A-C3040AB9E4AC}" dt="2025-03-07T23:19:24.963" v="952" actId="14100"/>
          <ac:spMkLst>
            <pc:docMk/>
            <pc:sldMk cId="4047230677" sldId="369"/>
            <ac:spMk id="28" creationId="{C9B8EC28-38C5-7DB7-C3C9-46C74A85FD31}"/>
          </ac:spMkLst>
        </pc:spChg>
        <pc:spChg chg="add mod">
          <ac:chgData name="Bess Dunlevy" userId="dd4b9a8537dbe9d0" providerId="LiveId" clId="{FFFF1F09-E356-4EAB-B51A-C3040AB9E4AC}" dt="2025-03-07T23:19:40.637" v="958"/>
          <ac:spMkLst>
            <pc:docMk/>
            <pc:sldMk cId="4047230677" sldId="369"/>
            <ac:spMk id="29" creationId="{180A144C-56FA-E27B-CBBC-9C850341D823}"/>
          </ac:spMkLst>
        </pc:spChg>
        <pc:spChg chg="add mod">
          <ac:chgData name="Bess Dunlevy" userId="dd4b9a8537dbe9d0" providerId="LiveId" clId="{FFFF1F09-E356-4EAB-B51A-C3040AB9E4AC}" dt="2025-03-07T23:19:00.776" v="945" actId="1076"/>
          <ac:spMkLst>
            <pc:docMk/>
            <pc:sldMk cId="4047230677" sldId="369"/>
            <ac:spMk id="30" creationId="{7E96A88B-73DD-B78B-3C85-775551D4658C}"/>
          </ac:spMkLst>
        </pc:spChg>
        <pc:spChg chg="add mod">
          <ac:chgData name="Bess Dunlevy" userId="dd4b9a8537dbe9d0" providerId="LiveId" clId="{FFFF1F09-E356-4EAB-B51A-C3040AB9E4AC}" dt="2025-03-07T23:20:01.161" v="964"/>
          <ac:spMkLst>
            <pc:docMk/>
            <pc:sldMk cId="4047230677" sldId="369"/>
            <ac:spMk id="31" creationId="{B8F9A48E-76B3-EF1A-2447-C445D7E329C0}"/>
          </ac:spMkLst>
        </pc:spChg>
        <pc:spChg chg="add mod">
          <ac:chgData name="Bess Dunlevy" userId="dd4b9a8537dbe9d0" providerId="LiveId" clId="{FFFF1F09-E356-4EAB-B51A-C3040AB9E4AC}" dt="2025-03-07T23:21:13.166" v="973" actId="14100"/>
          <ac:spMkLst>
            <pc:docMk/>
            <pc:sldMk cId="4047230677" sldId="369"/>
            <ac:spMk id="32" creationId="{46DA565C-687C-842B-E5C3-5DD717F3511A}"/>
          </ac:spMkLst>
        </pc:spChg>
        <pc:spChg chg="add mod">
          <ac:chgData name="Bess Dunlevy" userId="dd4b9a8537dbe9d0" providerId="LiveId" clId="{FFFF1F09-E356-4EAB-B51A-C3040AB9E4AC}" dt="2025-03-07T23:19:30.157" v="954"/>
          <ac:spMkLst>
            <pc:docMk/>
            <pc:sldMk cId="4047230677" sldId="369"/>
            <ac:spMk id="33" creationId="{651CC8C0-8464-571D-5536-15BD58270654}"/>
          </ac:spMkLst>
        </pc:spChg>
        <pc:spChg chg="add mod">
          <ac:chgData name="Bess Dunlevy" userId="dd4b9a8537dbe9d0" providerId="LiveId" clId="{FFFF1F09-E356-4EAB-B51A-C3040AB9E4AC}" dt="2025-03-07T23:19:47.158" v="960"/>
          <ac:spMkLst>
            <pc:docMk/>
            <pc:sldMk cId="4047230677" sldId="369"/>
            <ac:spMk id="34" creationId="{9DD07156-139F-5BD2-7891-FD6931939249}"/>
          </ac:spMkLst>
        </pc:spChg>
        <pc:spChg chg="add mod">
          <ac:chgData name="Bess Dunlevy" userId="dd4b9a8537dbe9d0" providerId="LiveId" clId="{FFFF1F09-E356-4EAB-B51A-C3040AB9E4AC}" dt="2025-03-07T23:19:09.841" v="947" actId="1076"/>
          <ac:spMkLst>
            <pc:docMk/>
            <pc:sldMk cId="4047230677" sldId="369"/>
            <ac:spMk id="35" creationId="{7F2A3F60-BB1F-4DE4-A84C-D56FC2445F72}"/>
          </ac:spMkLst>
        </pc:spChg>
        <pc:spChg chg="add mod">
          <ac:chgData name="Bess Dunlevy" userId="dd4b9a8537dbe9d0" providerId="LiveId" clId="{FFFF1F09-E356-4EAB-B51A-C3040AB9E4AC}" dt="2025-03-07T23:20:07.978" v="966"/>
          <ac:spMkLst>
            <pc:docMk/>
            <pc:sldMk cId="4047230677" sldId="369"/>
            <ac:spMk id="36" creationId="{CC3E7AA4-A98F-3A86-49C2-A594BC4278A0}"/>
          </ac:spMkLst>
        </pc:spChg>
        <pc:spChg chg="add mod">
          <ac:chgData name="Bess Dunlevy" userId="dd4b9a8537dbe9d0" providerId="LiveId" clId="{FFFF1F09-E356-4EAB-B51A-C3040AB9E4AC}" dt="2025-03-07T23:21:15.455" v="974" actId="14100"/>
          <ac:spMkLst>
            <pc:docMk/>
            <pc:sldMk cId="4047230677" sldId="369"/>
            <ac:spMk id="37" creationId="{CAAA6F94-9A5C-677D-9EFC-5C64FF4F14E2}"/>
          </ac:spMkLst>
        </pc:spChg>
        <pc:spChg chg="add mod">
          <ac:chgData name="Bess Dunlevy" userId="dd4b9a8537dbe9d0" providerId="LiveId" clId="{FFFF1F09-E356-4EAB-B51A-C3040AB9E4AC}" dt="2025-03-07T23:19:35.679" v="956"/>
          <ac:spMkLst>
            <pc:docMk/>
            <pc:sldMk cId="4047230677" sldId="369"/>
            <ac:spMk id="38" creationId="{371D592C-E412-7761-AA62-0CE143A1F1C5}"/>
          </ac:spMkLst>
        </pc:spChg>
        <pc:spChg chg="add mod">
          <ac:chgData name="Bess Dunlevy" userId="dd4b9a8537dbe9d0" providerId="LiveId" clId="{FFFF1F09-E356-4EAB-B51A-C3040AB9E4AC}" dt="2025-03-07T23:19:52.269" v="962"/>
          <ac:spMkLst>
            <pc:docMk/>
            <pc:sldMk cId="4047230677" sldId="369"/>
            <ac:spMk id="39" creationId="{3C88F543-C92F-849E-5A2A-361DBD072160}"/>
          </ac:spMkLst>
        </pc:spChg>
        <pc:spChg chg="add mod">
          <ac:chgData name="Bess Dunlevy" userId="dd4b9a8537dbe9d0" providerId="LiveId" clId="{FFFF1F09-E356-4EAB-B51A-C3040AB9E4AC}" dt="2025-03-07T23:19:16.736" v="949" actId="1076"/>
          <ac:spMkLst>
            <pc:docMk/>
            <pc:sldMk cId="4047230677" sldId="369"/>
            <ac:spMk id="40" creationId="{C53D9E03-EDE8-657F-4C8B-FB71D864C4F8}"/>
          </ac:spMkLst>
        </pc:spChg>
        <pc:spChg chg="add mod">
          <ac:chgData name="Bess Dunlevy" userId="dd4b9a8537dbe9d0" providerId="LiveId" clId="{FFFF1F09-E356-4EAB-B51A-C3040AB9E4AC}" dt="2025-03-07T23:20:15.866" v="969" actId="14100"/>
          <ac:spMkLst>
            <pc:docMk/>
            <pc:sldMk cId="4047230677" sldId="369"/>
            <ac:spMk id="41" creationId="{DB536BB6-16F4-5F1C-D5C6-58B9D84AD061}"/>
          </ac:spMkLst>
        </pc:spChg>
      </pc:sldChg>
      <pc:sldChg chg="addSp modSp add mod ord">
        <pc:chgData name="Bess Dunlevy" userId="dd4b9a8537dbe9d0" providerId="LiveId" clId="{FFFF1F09-E356-4EAB-B51A-C3040AB9E4AC}" dt="2025-03-08T01:58:52.551" v="1312" actId="167"/>
        <pc:sldMkLst>
          <pc:docMk/>
          <pc:sldMk cId="1955832097" sldId="370"/>
        </pc:sldMkLst>
        <pc:spChg chg="mod">
          <ac:chgData name="Bess Dunlevy" userId="dd4b9a8537dbe9d0" providerId="LiveId" clId="{FFFF1F09-E356-4EAB-B51A-C3040AB9E4AC}" dt="2025-03-07T23:21:47.857" v="1000" actId="20577"/>
          <ac:spMkLst>
            <pc:docMk/>
            <pc:sldMk cId="1955832097" sldId="370"/>
            <ac:spMk id="5" creationId="{B4D777AF-D9F0-0DEA-31CF-9543E658132C}"/>
          </ac:spMkLst>
        </pc:spChg>
        <pc:graphicFrameChg chg="mod modGraphic">
          <ac:chgData name="Bess Dunlevy" userId="dd4b9a8537dbe9d0" providerId="LiveId" clId="{FFFF1F09-E356-4EAB-B51A-C3040AB9E4AC}" dt="2025-03-07T23:22:37.460" v="1066" actId="2062"/>
          <ac:graphicFrameMkLst>
            <pc:docMk/>
            <pc:sldMk cId="1955832097" sldId="370"/>
            <ac:graphicFrameMk id="19" creationId="{5EB80D73-957B-0CEF-6EDC-FB25C1F486A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3/20/25</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3/20/25</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Worn concrete wall texture background with paint partly faded  in blackwhite">
            <a:extLst>
              <a:ext uri="{FF2B5EF4-FFF2-40B4-BE49-F238E27FC236}">
                <a16:creationId xmlns:a16="http://schemas.microsoft.com/office/drawing/2014/main" id="{8D83E007-1A94-193F-B0EB-B9E6E57E7B63}"/>
              </a:ext>
            </a:extLst>
          </p:cNvPr>
          <p:cNvPicPr>
            <a:picLocks noChangeAspect="1"/>
          </p:cNvPicPr>
          <p:nvPr/>
        </p:nvPicPr>
        <p:blipFill>
          <a:blip r:embed="rId2">
            <a:alphaModFix amt="24000"/>
            <a:extLst>
              <a:ext uri="{28A0092B-C50C-407E-A947-70E740481C1C}">
                <a14:useLocalDpi xmlns:a14="http://schemas.microsoft.com/office/drawing/2010/main" val="0"/>
              </a:ext>
            </a:extLst>
          </a:blip>
          <a:srcRect r="5882" b="-1"/>
          <a:stretch/>
        </p:blipFill>
        <p:spPr>
          <a:xfrm>
            <a:off x="1" y="0"/>
            <a:ext cx="12191999"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70-20-10 Development Plan Presentation Template Example</a:t>
            </a:r>
          </a:p>
        </p:txBody>
      </p:sp>
      <p:sp>
        <p:nvSpPr>
          <p:cNvPr id="6" name="Rectangle 5">
            <a:extLst>
              <a:ext uri="{FF2B5EF4-FFF2-40B4-BE49-F238E27FC236}">
                <a16:creationId xmlns:a16="http://schemas.microsoft.com/office/drawing/2014/main" id="{95160298-E345-C2DA-FF18-6AF93CBA0351}"/>
              </a:ext>
            </a:extLst>
          </p:cNvPr>
          <p:cNvSpPr/>
          <p:nvPr/>
        </p:nvSpPr>
        <p:spPr>
          <a:xfrm>
            <a:off x="174396" y="3802066"/>
            <a:ext cx="11786618" cy="2205872"/>
          </a:xfrm>
          <a:prstGeom prst="rect">
            <a:avLst/>
          </a:prstGeom>
          <a:solidFill>
            <a:schemeClr val="accent1"/>
          </a:solidFill>
          <a:ln w="76200">
            <a:solidFill>
              <a:srgbClr val="E8DD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4CE9355-A914-B4AB-6719-EF7BE3EFFBD7}"/>
              </a:ext>
            </a:extLst>
          </p:cNvPr>
          <p:cNvSpPr txBox="1"/>
          <p:nvPr/>
        </p:nvSpPr>
        <p:spPr>
          <a:xfrm>
            <a:off x="369988" y="4041245"/>
            <a:ext cx="6094428" cy="1610697"/>
          </a:xfrm>
          <a:prstGeom prst="rect">
            <a:avLst/>
          </a:prstGeom>
          <a:noFill/>
        </p:spPr>
        <p:txBody>
          <a:bodyPr wrap="square">
            <a:spAutoFit/>
          </a:bodyPr>
          <a:lstStyle/>
          <a:p>
            <a:pPr marL="0" marR="0">
              <a:spcAft>
                <a:spcPts val="800"/>
              </a:spcAft>
            </a:pPr>
            <a:r>
              <a:rPr lang="en-US" b="1"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Hazel Christensen, IT Security Specialist</a:t>
            </a:r>
          </a:p>
          <a:p>
            <a:pPr marL="0" marR="0">
              <a:spcAft>
                <a:spcPts val="800"/>
              </a:spcAft>
            </a:pPr>
            <a:r>
              <a:rPr lang="en-US"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Information Technology</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Manager/Supervisor</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Henry McNeal</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Plan Start Date</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March 20XX</a:t>
            </a:r>
          </a:p>
          <a:p>
            <a:pPr marL="0" marR="0">
              <a:spcAft>
                <a:spcPts val="800"/>
              </a:spcAft>
            </a:pPr>
            <a:r>
              <a:rPr lang="en-US" sz="1200" u="sng"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Next Review Date</a:t>
            </a:r>
            <a:r>
              <a:rPr lang="en-US" sz="12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 September 20XX</a:t>
            </a:r>
          </a:p>
        </p:txBody>
      </p:sp>
      <p:grpSp>
        <p:nvGrpSpPr>
          <p:cNvPr id="12" name="Group 11">
            <a:extLst>
              <a:ext uri="{FF2B5EF4-FFF2-40B4-BE49-F238E27FC236}">
                <a16:creationId xmlns:a16="http://schemas.microsoft.com/office/drawing/2014/main" id="{0307ABA9-8D9B-5EAF-2AD9-DBD3D4623976}"/>
              </a:ext>
            </a:extLst>
          </p:cNvPr>
          <p:cNvGrpSpPr/>
          <p:nvPr/>
        </p:nvGrpSpPr>
        <p:grpSpPr>
          <a:xfrm>
            <a:off x="6290718" y="718813"/>
            <a:ext cx="2180734" cy="2310636"/>
            <a:chOff x="10011266" y="1"/>
            <a:chExt cx="2180734" cy="2310636"/>
          </a:xfrm>
        </p:grpSpPr>
        <p:pic>
          <p:nvPicPr>
            <p:cNvPr id="9" name="Picture 8" descr="A yellow circle with black lines&#10;&#10;AI-generated content may be incorrect.">
              <a:extLst>
                <a:ext uri="{FF2B5EF4-FFF2-40B4-BE49-F238E27FC236}">
                  <a16:creationId xmlns:a16="http://schemas.microsoft.com/office/drawing/2014/main" id="{1AF8743C-AFF3-752A-16FF-B6275B85B7E9}"/>
                </a:ext>
              </a:extLst>
            </p:cNvPr>
            <p:cNvPicPr>
              <a:picLocks noChangeAspect="1"/>
            </p:cNvPicPr>
            <p:nvPr/>
          </p:nvPicPr>
          <p:blipFill>
            <a:blip r:embed="rId3">
              <a:extLst>
                <a:ext uri="{28A0092B-C50C-407E-A947-70E740481C1C}">
                  <a14:useLocalDpi xmlns:a14="http://schemas.microsoft.com/office/drawing/2010/main" val="0"/>
                </a:ext>
              </a:extLst>
            </a:blip>
            <a:srcRect l="15701" t="3425" r="13867"/>
            <a:stretch/>
          </p:blipFill>
          <p:spPr>
            <a:xfrm>
              <a:off x="10011266" y="1"/>
              <a:ext cx="2180734" cy="2310636"/>
            </a:xfrm>
            <a:prstGeom prst="rect">
              <a:avLst/>
            </a:prstGeom>
          </p:spPr>
        </p:pic>
        <p:sp>
          <p:nvSpPr>
            <p:cNvPr id="10" name="TextBox 9">
              <a:extLst>
                <a:ext uri="{FF2B5EF4-FFF2-40B4-BE49-F238E27FC236}">
                  <a16:creationId xmlns:a16="http://schemas.microsoft.com/office/drawing/2014/main" id="{CB2ECCE7-5B23-E005-61A0-EB960B57D6E3}"/>
                </a:ext>
              </a:extLst>
            </p:cNvPr>
            <p:cNvSpPr txBox="1"/>
            <p:nvPr/>
          </p:nvSpPr>
          <p:spPr>
            <a:xfrm>
              <a:off x="10568243"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70</a:t>
              </a:r>
            </a:p>
          </p:txBody>
        </p:sp>
      </p:grpSp>
      <p:grpSp>
        <p:nvGrpSpPr>
          <p:cNvPr id="13" name="Group 12">
            <a:extLst>
              <a:ext uri="{FF2B5EF4-FFF2-40B4-BE49-F238E27FC236}">
                <a16:creationId xmlns:a16="http://schemas.microsoft.com/office/drawing/2014/main" id="{4A7834CD-9111-71F6-5912-0BCC98DBCBEF}"/>
              </a:ext>
            </a:extLst>
          </p:cNvPr>
          <p:cNvGrpSpPr/>
          <p:nvPr/>
        </p:nvGrpSpPr>
        <p:grpSpPr>
          <a:xfrm>
            <a:off x="8161938" y="896811"/>
            <a:ext cx="2180734" cy="2310636"/>
            <a:chOff x="10011266" y="1"/>
            <a:chExt cx="2180734" cy="2310636"/>
          </a:xfrm>
        </p:grpSpPr>
        <p:pic>
          <p:nvPicPr>
            <p:cNvPr id="14" name="Picture 13">
              <a:extLst>
                <a:ext uri="{FF2B5EF4-FFF2-40B4-BE49-F238E27FC236}">
                  <a16:creationId xmlns:a16="http://schemas.microsoft.com/office/drawing/2014/main" id="{2B874AF8-2259-5AB5-0016-016DC2C24333}"/>
                </a:ext>
              </a:extLst>
            </p:cNvPr>
            <p:cNvPicPr>
              <a:picLocks noChangeAspect="1"/>
            </p:cNvPicPr>
            <p:nvPr/>
          </p:nvPicPr>
          <p:blipFill>
            <a:blip r:embed="rId4">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5" name="TextBox 14">
              <a:extLst>
                <a:ext uri="{FF2B5EF4-FFF2-40B4-BE49-F238E27FC236}">
                  <a16:creationId xmlns:a16="http://schemas.microsoft.com/office/drawing/2014/main" id="{1E3F4657-A307-0CCF-8E26-940D5479FCD1}"/>
                </a:ext>
              </a:extLst>
            </p:cNvPr>
            <p:cNvSpPr txBox="1"/>
            <p:nvPr/>
          </p:nvSpPr>
          <p:spPr>
            <a:xfrm>
              <a:off x="10624805"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20</a:t>
              </a:r>
            </a:p>
          </p:txBody>
        </p:sp>
      </p:grpSp>
      <p:grpSp>
        <p:nvGrpSpPr>
          <p:cNvPr id="16" name="Group 15">
            <a:extLst>
              <a:ext uri="{FF2B5EF4-FFF2-40B4-BE49-F238E27FC236}">
                <a16:creationId xmlns:a16="http://schemas.microsoft.com/office/drawing/2014/main" id="{08D9BD5A-2D34-3CEF-D74A-A339D2083748}"/>
              </a:ext>
            </a:extLst>
          </p:cNvPr>
          <p:cNvGrpSpPr/>
          <p:nvPr/>
        </p:nvGrpSpPr>
        <p:grpSpPr>
          <a:xfrm>
            <a:off x="10011266" y="1402558"/>
            <a:ext cx="2180734" cy="2310636"/>
            <a:chOff x="10011266" y="1"/>
            <a:chExt cx="2180734" cy="2310636"/>
          </a:xfrm>
        </p:grpSpPr>
        <p:pic>
          <p:nvPicPr>
            <p:cNvPr id="18" name="Picture 17">
              <a:extLst>
                <a:ext uri="{FF2B5EF4-FFF2-40B4-BE49-F238E27FC236}">
                  <a16:creationId xmlns:a16="http://schemas.microsoft.com/office/drawing/2014/main" id="{22D13823-FC59-8B6C-9005-82FE43546AB5}"/>
                </a:ext>
              </a:extLst>
            </p:cNvPr>
            <p:cNvPicPr>
              <a:picLocks noChangeAspect="1"/>
            </p:cNvPicPr>
            <p:nvPr/>
          </p:nvPicPr>
          <p:blipFill>
            <a:blip r:embed="rId5">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20" name="TextBox 19">
              <a:extLst>
                <a:ext uri="{FF2B5EF4-FFF2-40B4-BE49-F238E27FC236}">
                  <a16:creationId xmlns:a16="http://schemas.microsoft.com/office/drawing/2014/main" id="{A1CF0B54-683F-86A2-097D-BC12B5629FFF}"/>
                </a:ext>
              </a:extLst>
            </p:cNvPr>
            <p:cNvSpPr txBox="1"/>
            <p:nvPr/>
          </p:nvSpPr>
          <p:spPr>
            <a:xfrm>
              <a:off x="10587097" y="649133"/>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10</a:t>
              </a:r>
            </a:p>
          </p:txBody>
        </p:sp>
      </p:grpSp>
      <p:sp>
        <p:nvSpPr>
          <p:cNvPr id="2" name="TextBox 4">
            <a:extLst>
              <a:ext uri="{FF2B5EF4-FFF2-40B4-BE49-F238E27FC236}">
                <a16:creationId xmlns:a16="http://schemas.microsoft.com/office/drawing/2014/main" id="{52DB7A21-ABF9-C2F6-2F7A-44E9D0E1FACA}"/>
              </a:ext>
            </a:extLst>
          </p:cNvPr>
          <p:cNvSpPr txBox="1"/>
          <p:nvPr/>
        </p:nvSpPr>
        <p:spPr>
          <a:xfrm>
            <a:off x="3047143" y="6289733"/>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64E7-5795-D342-5898-5EFE55312060}"/>
            </a:ext>
          </a:extLst>
        </p:cNvPr>
        <p:cNvGrpSpPr/>
        <p:nvPr/>
      </p:nvGrpSpPr>
      <p:grpSpPr>
        <a:xfrm>
          <a:off x="0" y="0"/>
          <a:ext cx="0" cy="0"/>
          <a:chOff x="0" y="0"/>
          <a:chExt cx="0" cy="0"/>
        </a:xfrm>
      </p:grpSpPr>
      <p:pic>
        <p:nvPicPr>
          <p:cNvPr id="9" name="Picture 8" descr="Worn concrete wall texture background with paint partly faded  in blackwhite">
            <a:extLst>
              <a:ext uri="{FF2B5EF4-FFF2-40B4-BE49-F238E27FC236}">
                <a16:creationId xmlns:a16="http://schemas.microsoft.com/office/drawing/2014/main" id="{BE6E8C80-73DD-1173-EBD3-CEDBC86647D5}"/>
              </a:ext>
            </a:extLst>
          </p:cNvPr>
          <p:cNvPicPr>
            <a:picLocks noChangeAspect="1"/>
          </p:cNvPicPr>
          <p:nvPr/>
        </p:nvPicPr>
        <p:blipFill>
          <a:blip r:embed="rId2">
            <a:alphaModFix amt="24000"/>
            <a:extLst>
              <a:ext uri="{28A0092B-C50C-407E-A947-70E740481C1C}">
                <a14:useLocalDpi xmlns:a14="http://schemas.microsoft.com/office/drawing/2010/main" val="0"/>
              </a:ext>
            </a:extLst>
          </a:blip>
          <a:srcRect r="5882" b="-1"/>
          <a:stretch/>
        </p:blipFill>
        <p:spPr>
          <a:xfrm>
            <a:off x="0" y="10"/>
            <a:ext cx="12191999" cy="6857990"/>
          </a:xfrm>
          <a:prstGeom prst="rect">
            <a:avLst/>
          </a:prstGeom>
        </p:spPr>
      </p:pic>
      <p:sp>
        <p:nvSpPr>
          <p:cNvPr id="2" name="TextBox 1">
            <a:extLst>
              <a:ext uri="{FF2B5EF4-FFF2-40B4-BE49-F238E27FC236}">
                <a16:creationId xmlns:a16="http://schemas.microsoft.com/office/drawing/2014/main" id="{39B707D0-77D1-CFA0-845F-EAA371013370}"/>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Review and Acknowledgment</a:t>
            </a:r>
          </a:p>
        </p:txBody>
      </p:sp>
      <p:graphicFrame>
        <p:nvGraphicFramePr>
          <p:cNvPr id="6" name="Table 5">
            <a:extLst>
              <a:ext uri="{FF2B5EF4-FFF2-40B4-BE49-F238E27FC236}">
                <a16:creationId xmlns:a16="http://schemas.microsoft.com/office/drawing/2014/main" id="{19C6785B-D708-2104-30D5-74EEB6557B5B}"/>
              </a:ext>
            </a:extLst>
          </p:cNvPr>
          <p:cNvGraphicFramePr>
            <a:graphicFrameLocks noGrp="1"/>
          </p:cNvGraphicFramePr>
          <p:nvPr>
            <p:extLst>
              <p:ext uri="{D42A27DB-BD31-4B8C-83A1-F6EECF244321}">
                <p14:modId xmlns:p14="http://schemas.microsoft.com/office/powerpoint/2010/main" val="2649490118"/>
              </p:ext>
            </p:extLst>
          </p:nvPr>
        </p:nvGraphicFramePr>
        <p:xfrm>
          <a:off x="146131" y="762252"/>
          <a:ext cx="11759925" cy="1537889"/>
        </p:xfrm>
        <a:graphic>
          <a:graphicData uri="http://schemas.openxmlformats.org/drawingml/2006/table">
            <a:tbl>
              <a:tblPr firstRow="1" bandRow="1">
                <a:tableStyleId>{5C22544A-7EE6-4342-B048-85BDC9FD1C3A}</a:tableStyleId>
              </a:tblPr>
              <a:tblGrid>
                <a:gridCol w="3919975">
                  <a:extLst>
                    <a:ext uri="{9D8B030D-6E8A-4147-A177-3AD203B41FA5}">
                      <a16:colId xmlns:a16="http://schemas.microsoft.com/office/drawing/2014/main" val="2811213328"/>
                    </a:ext>
                  </a:extLst>
                </a:gridCol>
                <a:gridCol w="3919975">
                  <a:extLst>
                    <a:ext uri="{9D8B030D-6E8A-4147-A177-3AD203B41FA5}">
                      <a16:colId xmlns:a16="http://schemas.microsoft.com/office/drawing/2014/main" val="1740791433"/>
                    </a:ext>
                  </a:extLst>
                </a:gridCol>
                <a:gridCol w="3919975">
                  <a:extLst>
                    <a:ext uri="{9D8B030D-6E8A-4147-A177-3AD203B41FA5}">
                      <a16:colId xmlns:a16="http://schemas.microsoft.com/office/drawing/2014/main" val="2962270709"/>
                    </a:ext>
                  </a:extLst>
                </a:gridCol>
              </a:tblGrid>
              <a:tr h="416099">
                <a:tc>
                  <a:txBody>
                    <a:bodyPr/>
                    <a:lstStyle/>
                    <a:p>
                      <a:pPr algn="l"/>
                      <a:r>
                        <a:rPr lang="en-US" dirty="0">
                          <a:latin typeface="Century Gothic" panose="020B0502020202020204" pitchFamily="34" charset="0"/>
                        </a:rPr>
                        <a:t>Reviewed By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r>
                        <a:rPr lang="en-US" dirty="0">
                          <a:latin typeface="Century Gothic" panose="020B0502020202020204" pitchFamily="34" charset="0"/>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a:txBody>
                    <a:bodyPr/>
                    <a:lstStyle/>
                    <a:p>
                      <a:pPr algn="l"/>
                      <a:r>
                        <a:rPr lang="en-US" dirty="0">
                          <a:latin typeface="Century Gothic" panose="020B0502020202020204" pitchFamily="34" charset="0"/>
                        </a:rPr>
                        <a:t>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3727154934"/>
                  </a:ext>
                </a:extLst>
              </a:tr>
              <a:tr h="560895">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Hazel Christensen</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3615277"/>
                  </a:ext>
                </a:extLst>
              </a:tr>
              <a:tr h="560895">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Manager / Supervisor</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Henry McNeal</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MM/DD/YY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78614521"/>
                  </a:ext>
                </a:extLst>
              </a:tr>
            </a:tbl>
          </a:graphicData>
        </a:graphic>
      </p:graphicFrame>
    </p:spTree>
    <p:extLst>
      <p:ext uri="{BB962C8B-B14F-4D97-AF65-F5344CB8AC3E}">
        <p14:creationId xmlns:p14="http://schemas.microsoft.com/office/powerpoint/2010/main" val="25736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Worn concrete wall texture background with paint partly faded  in blackwhite">
            <a:extLst>
              <a:ext uri="{FF2B5EF4-FFF2-40B4-BE49-F238E27FC236}">
                <a16:creationId xmlns:a16="http://schemas.microsoft.com/office/drawing/2014/main" id="{6F185E8C-62AD-4CD1-E88D-CD9270B7E38A}"/>
              </a:ext>
            </a:extLst>
          </p:cNvPr>
          <p:cNvPicPr>
            <a:picLocks noChangeAspect="1"/>
          </p:cNvPicPr>
          <p:nvPr/>
        </p:nvPicPr>
        <p:blipFill>
          <a:blip r:embed="rId2">
            <a:extLst>
              <a:ext uri="{28A0092B-C50C-407E-A947-70E740481C1C}">
                <a14:useLocalDpi xmlns:a14="http://schemas.microsoft.com/office/drawing/2010/main" val="0"/>
              </a:ext>
            </a:extLst>
          </a:blip>
          <a:srcRect r="5882" b="-1"/>
          <a:stretch/>
        </p:blipFill>
        <p:spPr>
          <a:xfrm>
            <a:off x="1" y="10"/>
            <a:ext cx="9669642" cy="6857990"/>
          </a:xfrm>
          <a:prstGeom prst="rect">
            <a:avLst/>
          </a:prstGeom>
        </p:spPr>
      </p:pic>
      <p:sp>
        <p:nvSpPr>
          <p:cNvPr id="40" name="Rectangle 39">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AF84929-22DA-6837-D223-B99614E6126B}"/>
              </a:ext>
            </a:extLst>
          </p:cNvPr>
          <p:cNvSpPr txBox="1"/>
          <p:nvPr/>
        </p:nvSpPr>
        <p:spPr>
          <a:xfrm>
            <a:off x="7503736" y="365125"/>
            <a:ext cx="3850063" cy="1899912"/>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dirty="0">
                <a:solidFill>
                  <a:schemeClr val="accent1"/>
                </a:solidFill>
                <a:latin typeface="Century Gothic" panose="020B0502020202020204" pitchFamily="34" charset="0"/>
                <a:ea typeface="+mj-ea"/>
                <a:cs typeface="+mj-cs"/>
              </a:rPr>
              <a:t>Contents</a:t>
            </a:r>
          </a:p>
        </p:txBody>
      </p:sp>
      <p:sp>
        <p:nvSpPr>
          <p:cNvPr id="2" name="TextBox 1">
            <a:extLst>
              <a:ext uri="{FF2B5EF4-FFF2-40B4-BE49-F238E27FC236}">
                <a16:creationId xmlns:a16="http://schemas.microsoft.com/office/drawing/2014/main" id="{D4C51EBA-00A5-D8C4-D345-B33DC750ECC1}"/>
              </a:ext>
            </a:extLst>
          </p:cNvPr>
          <p:cNvSpPr txBox="1"/>
          <p:nvPr/>
        </p:nvSpPr>
        <p:spPr>
          <a:xfrm>
            <a:off x="6772052" y="2132544"/>
            <a:ext cx="5341304" cy="3742762"/>
          </a:xfrm>
          <a:prstGeom prst="rect">
            <a:avLst/>
          </a:prstGeom>
        </p:spPr>
        <p:txBody>
          <a:bodyPr vert="horz" lIns="91440" tIns="45720" rIns="91440" bIns="45720" rtlCol="0">
            <a:noAutofit/>
          </a:bodyPr>
          <a:lstStyle/>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Development Goals (SMART)</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70% Experimental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20% Social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10% Formal Learning</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Action Plan and Progress Tracker</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Success Metrics and Key Performance Indicators (KPIs)</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Feedback and Evaluation</a:t>
            </a:r>
          </a:p>
          <a:p>
            <a:pPr marL="1028700" indent="-342900">
              <a:lnSpc>
                <a:spcPct val="90000"/>
              </a:lnSpc>
              <a:spcAft>
                <a:spcPts val="1200"/>
              </a:spcAft>
              <a:buFont typeface="+mj-lt"/>
              <a:buAutoNum type="arabicPeriod"/>
            </a:pPr>
            <a:r>
              <a:rPr lang="en-US" b="1" dirty="0">
                <a:solidFill>
                  <a:srgbClr val="C3BA05"/>
                </a:solidFill>
                <a:latin typeface="Century Gothic" panose="020B0502020202020204" pitchFamily="34" charset="0"/>
              </a:rPr>
              <a:t>Review and Acknowledgement</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249A-15F6-91F5-6EF7-D399B87C96A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C7C9B5D-5D09-5075-CDC9-F12995603198}"/>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Development Goals (SMART)</a:t>
            </a:r>
          </a:p>
        </p:txBody>
      </p:sp>
      <p:sp>
        <p:nvSpPr>
          <p:cNvPr id="6" name="Arrow: Pentagon 5">
            <a:extLst>
              <a:ext uri="{FF2B5EF4-FFF2-40B4-BE49-F238E27FC236}">
                <a16:creationId xmlns:a16="http://schemas.microsoft.com/office/drawing/2014/main" id="{E21DC44F-5698-9966-08F2-89DF05F7AADA}"/>
              </a:ext>
            </a:extLst>
          </p:cNvPr>
          <p:cNvSpPr/>
          <p:nvPr/>
        </p:nvSpPr>
        <p:spPr>
          <a:xfrm>
            <a:off x="-1" y="2658359"/>
            <a:ext cx="2418499" cy="810705"/>
          </a:xfrm>
          <a:prstGeom prst="homePlate">
            <a:avLst/>
          </a:prstGeom>
          <a:solidFill>
            <a:srgbClr val="C3BA05"/>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Pentagon 6">
            <a:extLst>
              <a:ext uri="{FF2B5EF4-FFF2-40B4-BE49-F238E27FC236}">
                <a16:creationId xmlns:a16="http://schemas.microsoft.com/office/drawing/2014/main" id="{6DE17932-0157-342B-BF10-1DB5536603BF}"/>
              </a:ext>
            </a:extLst>
          </p:cNvPr>
          <p:cNvSpPr/>
          <p:nvPr/>
        </p:nvSpPr>
        <p:spPr>
          <a:xfrm>
            <a:off x="-1" y="3668598"/>
            <a:ext cx="2418499" cy="810705"/>
          </a:xfrm>
          <a:prstGeom prst="homePlate">
            <a:avLst/>
          </a:prstGeom>
          <a:solidFill>
            <a:srgbClr val="E8DD06"/>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Pentagon 11">
            <a:extLst>
              <a:ext uri="{FF2B5EF4-FFF2-40B4-BE49-F238E27FC236}">
                <a16:creationId xmlns:a16="http://schemas.microsoft.com/office/drawing/2014/main" id="{0A62D671-AF41-BF53-850D-905A2C835304}"/>
              </a:ext>
            </a:extLst>
          </p:cNvPr>
          <p:cNvSpPr/>
          <p:nvPr/>
        </p:nvSpPr>
        <p:spPr>
          <a:xfrm>
            <a:off x="-1" y="4678837"/>
            <a:ext cx="2418499" cy="810705"/>
          </a:xfrm>
          <a:prstGeom prst="homePlate">
            <a:avLst/>
          </a:prstGeom>
          <a:solidFill>
            <a:srgbClr val="F9EF27"/>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Pentagon 16">
            <a:extLst>
              <a:ext uri="{FF2B5EF4-FFF2-40B4-BE49-F238E27FC236}">
                <a16:creationId xmlns:a16="http://schemas.microsoft.com/office/drawing/2014/main" id="{798A5733-2166-13D1-D209-083EC22A0927}"/>
              </a:ext>
            </a:extLst>
          </p:cNvPr>
          <p:cNvSpPr/>
          <p:nvPr/>
        </p:nvSpPr>
        <p:spPr>
          <a:xfrm>
            <a:off x="-1" y="1621411"/>
            <a:ext cx="2418499" cy="880748"/>
          </a:xfrm>
          <a:prstGeom prst="homePlate">
            <a:avLst/>
          </a:prstGeom>
          <a:solidFill>
            <a:srgbClr val="AFA705"/>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Pentagon 17">
            <a:extLst>
              <a:ext uri="{FF2B5EF4-FFF2-40B4-BE49-F238E27FC236}">
                <a16:creationId xmlns:a16="http://schemas.microsoft.com/office/drawing/2014/main" id="{97F83D66-70E8-A2BE-19F3-0805891FAAF9}"/>
              </a:ext>
            </a:extLst>
          </p:cNvPr>
          <p:cNvSpPr/>
          <p:nvPr/>
        </p:nvSpPr>
        <p:spPr>
          <a:xfrm>
            <a:off x="-1" y="5689076"/>
            <a:ext cx="2418499" cy="810705"/>
          </a:xfrm>
          <a:prstGeom prst="homePlate">
            <a:avLst/>
          </a:prstGeom>
          <a:solidFill>
            <a:srgbClr val="FBF46D"/>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Table 18">
            <a:extLst>
              <a:ext uri="{FF2B5EF4-FFF2-40B4-BE49-F238E27FC236}">
                <a16:creationId xmlns:a16="http://schemas.microsoft.com/office/drawing/2014/main" id="{B441C549-FD8D-1D3E-9EEF-0B5ECA9AB492}"/>
              </a:ext>
            </a:extLst>
          </p:cNvPr>
          <p:cNvGraphicFramePr>
            <a:graphicFrameLocks noGrp="1"/>
          </p:cNvGraphicFramePr>
          <p:nvPr>
            <p:extLst>
              <p:ext uri="{D42A27DB-BD31-4B8C-83A1-F6EECF244321}">
                <p14:modId xmlns:p14="http://schemas.microsoft.com/office/powerpoint/2010/main" val="3099239874"/>
              </p:ext>
            </p:extLst>
          </p:nvPr>
        </p:nvGraphicFramePr>
        <p:xfrm>
          <a:off x="2418499" y="620852"/>
          <a:ext cx="9457686" cy="5878932"/>
        </p:xfrm>
        <a:graphic>
          <a:graphicData uri="http://schemas.openxmlformats.org/drawingml/2006/table">
            <a:tbl>
              <a:tblPr firstRow="1" bandRow="1">
                <a:tableStyleId>{5C22544A-7EE6-4342-B048-85BDC9FD1C3A}</a:tableStyleId>
              </a:tblPr>
              <a:tblGrid>
                <a:gridCol w="3152562">
                  <a:extLst>
                    <a:ext uri="{9D8B030D-6E8A-4147-A177-3AD203B41FA5}">
                      <a16:colId xmlns:a16="http://schemas.microsoft.com/office/drawing/2014/main" val="1740791433"/>
                    </a:ext>
                  </a:extLst>
                </a:gridCol>
                <a:gridCol w="3152562">
                  <a:extLst>
                    <a:ext uri="{9D8B030D-6E8A-4147-A177-3AD203B41FA5}">
                      <a16:colId xmlns:a16="http://schemas.microsoft.com/office/drawing/2014/main" val="2962270709"/>
                    </a:ext>
                  </a:extLst>
                </a:gridCol>
                <a:gridCol w="3152562">
                  <a:extLst>
                    <a:ext uri="{9D8B030D-6E8A-4147-A177-3AD203B41FA5}">
                      <a16:colId xmlns:a16="http://schemas.microsoft.com/office/drawing/2014/main" val="1916960193"/>
                    </a:ext>
                  </a:extLst>
                </a:gridCol>
              </a:tblGrid>
              <a:tr h="979822">
                <a:tc>
                  <a:txBody>
                    <a:bodyPr/>
                    <a:lstStyle/>
                    <a:p>
                      <a:r>
                        <a:rPr lang="en-US" dirty="0">
                          <a:latin typeface="Century Gothic" panose="020B0502020202020204" pitchFamily="34" charset="0"/>
                        </a:rPr>
                        <a:t>Goal</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latin typeface="Century Gothic" panose="020B0502020202020204" pitchFamily="34" charset="0"/>
                        </a:rPr>
                        <a:t>Timeframe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latin typeface="Century Gothic" panose="020B0502020202020204" pitchFamily="34" charset="0"/>
                        </a:rPr>
                        <a:t>Progress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727154934"/>
                  </a:ext>
                </a:extLst>
              </a:tr>
              <a:tr h="979822">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Strengthen cybersecurity expertise through real-world projects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6 months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53615277"/>
                  </a:ext>
                </a:extLst>
              </a:tr>
              <a:tr h="979822">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Complete two major security audits and implement recommendations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By Q4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178614521"/>
                  </a:ext>
                </a:extLst>
              </a:tr>
              <a:tr h="979822">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Utilize mentorship and training to build skills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Ongoing</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On Track</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251158739"/>
                  </a:ext>
                </a:extLst>
              </a:tr>
              <a:tr h="979822">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Directly improves system security and aligns with company goals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Immediate impact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Confirmed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CCE"/>
                    </a:solidFill>
                  </a:tcPr>
                </a:tc>
                <a:extLst>
                  <a:ext uri="{0D108BD9-81ED-4DB2-BD59-A6C34878D82A}">
                    <a16:rowId xmlns:a16="http://schemas.microsoft.com/office/drawing/2014/main" val="3973812461"/>
                  </a:ext>
                </a:extLst>
              </a:tr>
              <a:tr h="979822">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Achieve certifications and apply skills by December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End of Year</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On Schedule</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26743851"/>
                  </a:ext>
                </a:extLst>
              </a:tr>
            </a:tbl>
          </a:graphicData>
        </a:graphic>
      </p:graphicFrame>
      <p:sp>
        <p:nvSpPr>
          <p:cNvPr id="20" name="TextBox 19">
            <a:extLst>
              <a:ext uri="{FF2B5EF4-FFF2-40B4-BE49-F238E27FC236}">
                <a16:creationId xmlns:a16="http://schemas.microsoft.com/office/drawing/2014/main" id="{45F8184D-09D5-369F-0DB2-790A7DF3FAA9}"/>
              </a:ext>
            </a:extLst>
          </p:cNvPr>
          <p:cNvSpPr txBox="1"/>
          <p:nvPr/>
        </p:nvSpPr>
        <p:spPr>
          <a:xfrm>
            <a:off x="734758" y="1877119"/>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Specific</a:t>
            </a:r>
          </a:p>
        </p:txBody>
      </p:sp>
      <p:sp>
        <p:nvSpPr>
          <p:cNvPr id="21" name="TextBox 20">
            <a:extLst>
              <a:ext uri="{FF2B5EF4-FFF2-40B4-BE49-F238E27FC236}">
                <a16:creationId xmlns:a16="http://schemas.microsoft.com/office/drawing/2014/main" id="{B8472811-BDB5-19FB-4D3A-28596BA5DDEA}"/>
              </a:ext>
            </a:extLst>
          </p:cNvPr>
          <p:cNvSpPr txBox="1"/>
          <p:nvPr/>
        </p:nvSpPr>
        <p:spPr>
          <a:xfrm>
            <a:off x="660385" y="2879045"/>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Measurable</a:t>
            </a:r>
          </a:p>
        </p:txBody>
      </p:sp>
      <p:sp>
        <p:nvSpPr>
          <p:cNvPr id="22" name="TextBox 21">
            <a:extLst>
              <a:ext uri="{FF2B5EF4-FFF2-40B4-BE49-F238E27FC236}">
                <a16:creationId xmlns:a16="http://schemas.microsoft.com/office/drawing/2014/main" id="{C1EC67C6-CB01-2FA6-E79F-94CCE452C59A}"/>
              </a:ext>
            </a:extLst>
          </p:cNvPr>
          <p:cNvSpPr txBox="1"/>
          <p:nvPr/>
        </p:nvSpPr>
        <p:spPr>
          <a:xfrm>
            <a:off x="660385" y="3889284"/>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Achievable</a:t>
            </a:r>
          </a:p>
        </p:txBody>
      </p:sp>
      <p:sp>
        <p:nvSpPr>
          <p:cNvPr id="23" name="TextBox 22">
            <a:extLst>
              <a:ext uri="{FF2B5EF4-FFF2-40B4-BE49-F238E27FC236}">
                <a16:creationId xmlns:a16="http://schemas.microsoft.com/office/drawing/2014/main" id="{9FB4E795-5812-591A-8954-B3081FA350C2}"/>
              </a:ext>
            </a:extLst>
          </p:cNvPr>
          <p:cNvSpPr txBox="1"/>
          <p:nvPr/>
        </p:nvSpPr>
        <p:spPr>
          <a:xfrm>
            <a:off x="734758" y="4868350"/>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Relevant</a:t>
            </a:r>
          </a:p>
        </p:txBody>
      </p:sp>
      <p:sp>
        <p:nvSpPr>
          <p:cNvPr id="24" name="TextBox 23">
            <a:extLst>
              <a:ext uri="{FF2B5EF4-FFF2-40B4-BE49-F238E27FC236}">
                <a16:creationId xmlns:a16="http://schemas.microsoft.com/office/drawing/2014/main" id="{0BAFC727-C0B6-215A-3736-F7DD0B28518B}"/>
              </a:ext>
            </a:extLst>
          </p:cNvPr>
          <p:cNvSpPr txBox="1"/>
          <p:nvPr/>
        </p:nvSpPr>
        <p:spPr>
          <a:xfrm>
            <a:off x="734758" y="5909762"/>
            <a:ext cx="1803646" cy="369332"/>
          </a:xfrm>
          <a:prstGeom prst="rect">
            <a:avLst/>
          </a:prstGeom>
          <a:noFill/>
        </p:spPr>
        <p:txBody>
          <a:bodyPr wrap="square" rtlCol="0">
            <a:spAutoFit/>
          </a:bodyPr>
          <a:lstStyle/>
          <a:p>
            <a:r>
              <a:rPr lang="en-US" b="1" dirty="0">
                <a:solidFill>
                  <a:schemeClr val="accent1"/>
                </a:solidFill>
                <a:latin typeface="Century Gothic" panose="020B0502020202020204" pitchFamily="34" charset="0"/>
              </a:rPr>
              <a:t>Time-Bound</a:t>
            </a:r>
          </a:p>
        </p:txBody>
      </p:sp>
      <p:sp>
        <p:nvSpPr>
          <p:cNvPr id="25" name="TextBox 24">
            <a:extLst>
              <a:ext uri="{FF2B5EF4-FFF2-40B4-BE49-F238E27FC236}">
                <a16:creationId xmlns:a16="http://schemas.microsoft.com/office/drawing/2014/main" id="{D920AAC9-435D-7D07-BF48-087C728F6891}"/>
              </a:ext>
            </a:extLst>
          </p:cNvPr>
          <p:cNvSpPr txBox="1"/>
          <p:nvPr/>
        </p:nvSpPr>
        <p:spPr>
          <a:xfrm>
            <a:off x="-1550" y="1592425"/>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S</a:t>
            </a:r>
          </a:p>
        </p:txBody>
      </p:sp>
      <p:sp>
        <p:nvSpPr>
          <p:cNvPr id="26" name="TextBox 25">
            <a:extLst>
              <a:ext uri="{FF2B5EF4-FFF2-40B4-BE49-F238E27FC236}">
                <a16:creationId xmlns:a16="http://schemas.microsoft.com/office/drawing/2014/main" id="{5536333E-610F-6218-B029-424266862F38}"/>
              </a:ext>
            </a:extLst>
          </p:cNvPr>
          <p:cNvSpPr txBox="1"/>
          <p:nvPr/>
        </p:nvSpPr>
        <p:spPr>
          <a:xfrm>
            <a:off x="-45532" y="2589504"/>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M</a:t>
            </a:r>
          </a:p>
        </p:txBody>
      </p:sp>
      <p:sp>
        <p:nvSpPr>
          <p:cNvPr id="27" name="TextBox 26">
            <a:extLst>
              <a:ext uri="{FF2B5EF4-FFF2-40B4-BE49-F238E27FC236}">
                <a16:creationId xmlns:a16="http://schemas.microsoft.com/office/drawing/2014/main" id="{9EC1C0CC-3382-CFB9-ED58-A3696D0CA188}"/>
              </a:ext>
            </a:extLst>
          </p:cNvPr>
          <p:cNvSpPr txBox="1"/>
          <p:nvPr/>
        </p:nvSpPr>
        <p:spPr>
          <a:xfrm>
            <a:off x="7613" y="3593591"/>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A</a:t>
            </a:r>
          </a:p>
        </p:txBody>
      </p:sp>
      <p:sp>
        <p:nvSpPr>
          <p:cNvPr id="28" name="TextBox 27">
            <a:extLst>
              <a:ext uri="{FF2B5EF4-FFF2-40B4-BE49-F238E27FC236}">
                <a16:creationId xmlns:a16="http://schemas.microsoft.com/office/drawing/2014/main" id="{7922635E-A319-3BA4-C933-472FFDB15FF4}"/>
              </a:ext>
            </a:extLst>
          </p:cNvPr>
          <p:cNvSpPr txBox="1"/>
          <p:nvPr/>
        </p:nvSpPr>
        <p:spPr>
          <a:xfrm>
            <a:off x="0" y="4583656"/>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R</a:t>
            </a:r>
          </a:p>
        </p:txBody>
      </p:sp>
      <p:sp>
        <p:nvSpPr>
          <p:cNvPr id="29" name="TextBox 28">
            <a:extLst>
              <a:ext uri="{FF2B5EF4-FFF2-40B4-BE49-F238E27FC236}">
                <a16:creationId xmlns:a16="http://schemas.microsoft.com/office/drawing/2014/main" id="{3E47F3D3-7CC9-B01E-83C5-A5FDCABD7848}"/>
              </a:ext>
            </a:extLst>
          </p:cNvPr>
          <p:cNvSpPr txBox="1"/>
          <p:nvPr/>
        </p:nvSpPr>
        <p:spPr>
          <a:xfrm>
            <a:off x="7613" y="5629916"/>
            <a:ext cx="616403"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T</a:t>
            </a:r>
          </a:p>
        </p:txBody>
      </p:sp>
    </p:spTree>
    <p:extLst>
      <p:ext uri="{BB962C8B-B14F-4D97-AF65-F5344CB8AC3E}">
        <p14:creationId xmlns:p14="http://schemas.microsoft.com/office/powerpoint/2010/main" val="118019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90E223-A019-D3C4-616A-89A83534AB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482AABE-6A2C-0DDD-0E1C-30BD591D961F}"/>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70% Experimental Learning</a:t>
            </a:r>
          </a:p>
        </p:txBody>
      </p:sp>
      <p:graphicFrame>
        <p:nvGraphicFramePr>
          <p:cNvPr id="19" name="Table 18">
            <a:extLst>
              <a:ext uri="{FF2B5EF4-FFF2-40B4-BE49-F238E27FC236}">
                <a16:creationId xmlns:a16="http://schemas.microsoft.com/office/drawing/2014/main" id="{F60BB6AD-6DF5-965F-34CE-C431BB5CAEC7}"/>
              </a:ext>
            </a:extLst>
          </p:cNvPr>
          <p:cNvGraphicFramePr>
            <a:graphicFrameLocks noGrp="1"/>
          </p:cNvGraphicFramePr>
          <p:nvPr>
            <p:extLst>
              <p:ext uri="{D42A27DB-BD31-4B8C-83A1-F6EECF244321}">
                <p14:modId xmlns:p14="http://schemas.microsoft.com/office/powerpoint/2010/main" val="808034910"/>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2426220">
                  <a:extLst>
                    <a:ext uri="{9D8B030D-6E8A-4147-A177-3AD203B41FA5}">
                      <a16:colId xmlns:a16="http://schemas.microsoft.com/office/drawing/2014/main" val="2811213328"/>
                    </a:ext>
                  </a:extLst>
                </a:gridCol>
                <a:gridCol w="2426220">
                  <a:extLst>
                    <a:ext uri="{9D8B030D-6E8A-4147-A177-3AD203B41FA5}">
                      <a16:colId xmlns:a16="http://schemas.microsoft.com/office/drawing/2014/main" val="1740791433"/>
                    </a:ext>
                  </a:extLst>
                </a:gridCol>
                <a:gridCol w="2426220">
                  <a:extLst>
                    <a:ext uri="{9D8B030D-6E8A-4147-A177-3AD203B41FA5}">
                      <a16:colId xmlns:a16="http://schemas.microsoft.com/office/drawing/2014/main" val="2962270709"/>
                    </a:ext>
                  </a:extLst>
                </a:gridCol>
                <a:gridCol w="2426220">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Stretch Assignments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Lead a security project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Q3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Cross-Functional Projects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Work with compliance and development teams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Q4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Job Shadowing</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Observe senior analysts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Q2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Leading a New Initiative</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Launch a security awareness campaign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Q4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pic>
        <p:nvPicPr>
          <p:cNvPr id="9" name="Picture 8" descr="A yellow circle with black lines&#10;&#10;AI-generated content may be incorrect.">
            <a:extLst>
              <a:ext uri="{FF2B5EF4-FFF2-40B4-BE49-F238E27FC236}">
                <a16:creationId xmlns:a16="http://schemas.microsoft.com/office/drawing/2014/main" id="{CF74C0D3-7FF3-73E9-5650-F7A779D4D3CB}"/>
              </a:ext>
            </a:extLst>
          </p:cNvPr>
          <p:cNvPicPr>
            <a:picLocks noChangeAspect="1"/>
          </p:cNvPicPr>
          <p:nvPr/>
        </p:nvPicPr>
        <p:blipFill>
          <a:blip r:embed="rId2">
            <a:extLst>
              <a:ext uri="{28A0092B-C50C-407E-A947-70E740481C1C}">
                <a14:useLocalDpi xmlns:a14="http://schemas.microsoft.com/office/drawing/2010/main" val="0"/>
              </a:ext>
            </a:extLst>
          </a:blip>
          <a:srcRect l="15701" t="3425" r="13867"/>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C82D5973-8F0D-DD1E-041C-06E2E8E37FA2}"/>
              </a:ext>
            </a:extLst>
          </p:cNvPr>
          <p:cNvSpPr txBox="1"/>
          <p:nvPr/>
        </p:nvSpPr>
        <p:spPr>
          <a:xfrm>
            <a:off x="10568243"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70</a:t>
            </a:r>
          </a:p>
        </p:txBody>
      </p:sp>
    </p:spTree>
    <p:extLst>
      <p:ext uri="{BB962C8B-B14F-4D97-AF65-F5344CB8AC3E}">
        <p14:creationId xmlns:p14="http://schemas.microsoft.com/office/powerpoint/2010/main" val="1243833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087EE-BABA-26CD-4BBF-554A3558DD3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72B8E95-9C7A-2217-1CBB-5F709502E9E9}"/>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20% Social Learning</a:t>
            </a:r>
          </a:p>
        </p:txBody>
      </p:sp>
      <p:graphicFrame>
        <p:nvGraphicFramePr>
          <p:cNvPr id="19" name="Table 18">
            <a:extLst>
              <a:ext uri="{FF2B5EF4-FFF2-40B4-BE49-F238E27FC236}">
                <a16:creationId xmlns:a16="http://schemas.microsoft.com/office/drawing/2014/main" id="{CAAC4495-EB6D-8236-6BA8-002B610E8D67}"/>
              </a:ext>
            </a:extLst>
          </p:cNvPr>
          <p:cNvGraphicFramePr>
            <a:graphicFrameLocks noGrp="1"/>
          </p:cNvGraphicFramePr>
          <p:nvPr>
            <p:extLst>
              <p:ext uri="{D42A27DB-BD31-4B8C-83A1-F6EECF244321}">
                <p14:modId xmlns:p14="http://schemas.microsoft.com/office/powerpoint/2010/main" val="3816036229"/>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2426220">
                  <a:extLst>
                    <a:ext uri="{9D8B030D-6E8A-4147-A177-3AD203B41FA5}">
                      <a16:colId xmlns:a16="http://schemas.microsoft.com/office/drawing/2014/main" val="2811213328"/>
                    </a:ext>
                  </a:extLst>
                </a:gridCol>
                <a:gridCol w="2426220">
                  <a:extLst>
                    <a:ext uri="{9D8B030D-6E8A-4147-A177-3AD203B41FA5}">
                      <a16:colId xmlns:a16="http://schemas.microsoft.com/office/drawing/2014/main" val="1740791433"/>
                    </a:ext>
                  </a:extLst>
                </a:gridCol>
                <a:gridCol w="2426220">
                  <a:extLst>
                    <a:ext uri="{9D8B030D-6E8A-4147-A177-3AD203B41FA5}">
                      <a16:colId xmlns:a16="http://schemas.microsoft.com/office/drawing/2014/main" val="2962270709"/>
                    </a:ext>
                  </a:extLst>
                </a:gridCol>
                <a:gridCol w="2426220">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Mentorship Program</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Biweekly meetings with a senior mentor</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Q3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Peer Learning Sessions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Team knowledge-sharing meetings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Q2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Professional Networking</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Attend industry conferences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Q4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Team Knowledge Sharing</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Present security case study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Q3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grpSp>
        <p:nvGrpSpPr>
          <p:cNvPr id="2" name="Group 1">
            <a:extLst>
              <a:ext uri="{FF2B5EF4-FFF2-40B4-BE49-F238E27FC236}">
                <a16:creationId xmlns:a16="http://schemas.microsoft.com/office/drawing/2014/main" id="{5CA00937-1563-07AE-AFFB-F555C2DF69B7}"/>
              </a:ext>
            </a:extLst>
          </p:cNvPr>
          <p:cNvGrpSpPr/>
          <p:nvPr/>
        </p:nvGrpSpPr>
        <p:grpSpPr>
          <a:xfrm>
            <a:off x="10011266" y="1"/>
            <a:ext cx="2180734" cy="2310636"/>
            <a:chOff x="10011266" y="1"/>
            <a:chExt cx="2180734" cy="2310636"/>
          </a:xfrm>
        </p:grpSpPr>
        <p:pic>
          <p:nvPicPr>
            <p:cNvPr id="9" name="Picture 8">
              <a:extLst>
                <a:ext uri="{FF2B5EF4-FFF2-40B4-BE49-F238E27FC236}">
                  <a16:creationId xmlns:a16="http://schemas.microsoft.com/office/drawing/2014/main" id="{B66C743E-A4A7-DAA4-2CB6-FD44B563B36F}"/>
                </a:ext>
              </a:extLst>
            </p:cNvPr>
            <p:cNvPicPr>
              <a:picLocks noChangeAspect="1"/>
            </p:cNvPicPr>
            <p:nvPr/>
          </p:nvPicPr>
          <p:blipFill>
            <a:blip r:embed="rId2">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7D169ED4-22C0-4FC1-1787-417E150D7F70}"/>
                </a:ext>
              </a:extLst>
            </p:cNvPr>
            <p:cNvSpPr txBox="1"/>
            <p:nvPr/>
          </p:nvSpPr>
          <p:spPr>
            <a:xfrm>
              <a:off x="10624805" y="620852"/>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20</a:t>
              </a:r>
            </a:p>
          </p:txBody>
        </p:sp>
      </p:grpSp>
    </p:spTree>
    <p:extLst>
      <p:ext uri="{BB962C8B-B14F-4D97-AF65-F5344CB8AC3E}">
        <p14:creationId xmlns:p14="http://schemas.microsoft.com/office/powerpoint/2010/main" val="221662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25241-B65F-6CAB-F878-F58DA2061FF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5B97897-0238-6225-1096-4F0BC4F54B35}"/>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10% Formal Learning</a:t>
            </a:r>
          </a:p>
        </p:txBody>
      </p:sp>
      <p:graphicFrame>
        <p:nvGraphicFramePr>
          <p:cNvPr id="19" name="Table 18">
            <a:extLst>
              <a:ext uri="{FF2B5EF4-FFF2-40B4-BE49-F238E27FC236}">
                <a16:creationId xmlns:a16="http://schemas.microsoft.com/office/drawing/2014/main" id="{4EA6D185-7771-B871-4843-B5094F2D9F31}"/>
              </a:ext>
            </a:extLst>
          </p:cNvPr>
          <p:cNvGraphicFramePr>
            <a:graphicFrameLocks noGrp="1"/>
          </p:cNvGraphicFramePr>
          <p:nvPr>
            <p:extLst>
              <p:ext uri="{D42A27DB-BD31-4B8C-83A1-F6EECF244321}">
                <p14:modId xmlns:p14="http://schemas.microsoft.com/office/powerpoint/2010/main" val="2607626058"/>
              </p:ext>
            </p:extLst>
          </p:nvPr>
        </p:nvGraphicFramePr>
        <p:xfrm>
          <a:off x="146130" y="809386"/>
          <a:ext cx="9704880" cy="5950980"/>
        </p:xfrm>
        <a:graphic>
          <a:graphicData uri="http://schemas.openxmlformats.org/drawingml/2006/table">
            <a:tbl>
              <a:tblPr firstRow="1" bandRow="1">
                <a:tableStyleId>{5C22544A-7EE6-4342-B048-85BDC9FD1C3A}</a:tableStyleId>
              </a:tblPr>
              <a:tblGrid>
                <a:gridCol w="1940976">
                  <a:extLst>
                    <a:ext uri="{9D8B030D-6E8A-4147-A177-3AD203B41FA5}">
                      <a16:colId xmlns:a16="http://schemas.microsoft.com/office/drawing/2014/main" val="2811213328"/>
                    </a:ext>
                  </a:extLst>
                </a:gridCol>
                <a:gridCol w="1940976">
                  <a:extLst>
                    <a:ext uri="{9D8B030D-6E8A-4147-A177-3AD203B41FA5}">
                      <a16:colId xmlns:a16="http://schemas.microsoft.com/office/drawing/2014/main" val="1740791433"/>
                    </a:ext>
                  </a:extLst>
                </a:gridCol>
                <a:gridCol w="1940976">
                  <a:extLst>
                    <a:ext uri="{9D8B030D-6E8A-4147-A177-3AD203B41FA5}">
                      <a16:colId xmlns:a16="http://schemas.microsoft.com/office/drawing/2014/main" val="2962270709"/>
                    </a:ext>
                  </a:extLst>
                </a:gridCol>
                <a:gridCol w="1940976">
                  <a:extLst>
                    <a:ext uri="{9D8B030D-6E8A-4147-A177-3AD203B41FA5}">
                      <a16:colId xmlns:a16="http://schemas.microsoft.com/office/drawing/2014/main" val="359017746"/>
                    </a:ext>
                  </a:extLst>
                </a:gridCol>
                <a:gridCol w="1940976">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Activity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r>
                        <a:rPr lang="en-US" dirty="0">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Target Completion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Estimated Cost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Certification Course</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Complete CEH training</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Q2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$1,500</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Industry Conference</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Attend Cybersecurity Summit</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Q3 20XX</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$800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Online Training Modules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Cloud security specialization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Q4 20XX</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$500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Leadership Development Program</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Cybersecurity leadership course</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Q4 20XX</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$1,200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3973812461"/>
                  </a:ext>
                </a:extLst>
              </a:tr>
            </a:tbl>
          </a:graphicData>
        </a:graphic>
      </p:graphicFrame>
      <p:grpSp>
        <p:nvGrpSpPr>
          <p:cNvPr id="2" name="Group 1">
            <a:extLst>
              <a:ext uri="{FF2B5EF4-FFF2-40B4-BE49-F238E27FC236}">
                <a16:creationId xmlns:a16="http://schemas.microsoft.com/office/drawing/2014/main" id="{ADDE7244-52B8-BAD0-9B50-CFF3E629852B}"/>
              </a:ext>
            </a:extLst>
          </p:cNvPr>
          <p:cNvGrpSpPr/>
          <p:nvPr/>
        </p:nvGrpSpPr>
        <p:grpSpPr>
          <a:xfrm>
            <a:off x="10011266" y="1"/>
            <a:ext cx="2180734" cy="2310636"/>
            <a:chOff x="10011266" y="1"/>
            <a:chExt cx="2180734" cy="2310636"/>
          </a:xfrm>
        </p:grpSpPr>
        <p:pic>
          <p:nvPicPr>
            <p:cNvPr id="9" name="Picture 8">
              <a:extLst>
                <a:ext uri="{FF2B5EF4-FFF2-40B4-BE49-F238E27FC236}">
                  <a16:creationId xmlns:a16="http://schemas.microsoft.com/office/drawing/2014/main" id="{D69B37CD-FC56-17F0-DFE5-7235C26F99A1}"/>
                </a:ext>
              </a:extLst>
            </p:cNvPr>
            <p:cNvPicPr>
              <a:picLocks noChangeAspect="1"/>
            </p:cNvPicPr>
            <p:nvPr/>
          </p:nvPicPr>
          <p:blipFill>
            <a:blip r:embed="rId2">
              <a:extLst>
                <a:ext uri="{28A0092B-C50C-407E-A947-70E740481C1C}">
                  <a14:useLocalDpi xmlns:a14="http://schemas.microsoft.com/office/drawing/2010/main" val="0"/>
                </a:ext>
              </a:extLst>
            </a:blip>
            <a:srcRect l="13536" r="13536"/>
            <a:stretch/>
          </p:blipFill>
          <p:spPr>
            <a:xfrm>
              <a:off x="10011266" y="1"/>
              <a:ext cx="2180734" cy="2310636"/>
            </a:xfrm>
            <a:prstGeom prst="rect">
              <a:avLst/>
            </a:prstGeom>
          </p:spPr>
        </p:pic>
        <p:sp>
          <p:nvSpPr>
            <p:cNvPr id="11" name="TextBox 10">
              <a:extLst>
                <a:ext uri="{FF2B5EF4-FFF2-40B4-BE49-F238E27FC236}">
                  <a16:creationId xmlns:a16="http://schemas.microsoft.com/office/drawing/2014/main" id="{762607FF-7A74-BE28-5457-13E5F31504F8}"/>
                </a:ext>
              </a:extLst>
            </p:cNvPr>
            <p:cNvSpPr txBox="1"/>
            <p:nvPr/>
          </p:nvSpPr>
          <p:spPr>
            <a:xfrm>
              <a:off x="10587097" y="649133"/>
              <a:ext cx="1066779" cy="938719"/>
            </a:xfrm>
            <a:prstGeom prst="rect">
              <a:avLst/>
            </a:prstGeom>
            <a:noFill/>
          </p:spPr>
          <p:txBody>
            <a:bodyPr wrap="square" rtlCol="0">
              <a:spAutoFit/>
            </a:bodyPr>
            <a:lstStyle/>
            <a:p>
              <a:r>
                <a:rPr lang="en-US" sz="5500" b="1" dirty="0">
                  <a:solidFill>
                    <a:schemeClr val="accent1"/>
                  </a:solidFill>
                  <a:effectLst>
                    <a:outerShdw blurRad="38100" dist="38100" dir="2700000" algn="tl">
                      <a:srgbClr val="000000">
                        <a:alpha val="43137"/>
                      </a:srgbClr>
                    </a:outerShdw>
                  </a:effectLst>
                  <a:latin typeface="Century Gothic" panose="020B0502020202020204" pitchFamily="34" charset="0"/>
                </a:rPr>
                <a:t>10</a:t>
              </a:r>
            </a:p>
          </p:txBody>
        </p:sp>
      </p:grpSp>
    </p:spTree>
    <p:extLst>
      <p:ext uri="{BB962C8B-B14F-4D97-AF65-F5344CB8AC3E}">
        <p14:creationId xmlns:p14="http://schemas.microsoft.com/office/powerpoint/2010/main" val="156174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C68D1-2FC0-FCC7-7B38-CB7F956B0A7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70C85B3-3E77-AF27-0993-7849B4D94F34}"/>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Action Plan and Progress Tracker</a:t>
            </a:r>
          </a:p>
        </p:txBody>
      </p:sp>
      <p:graphicFrame>
        <p:nvGraphicFramePr>
          <p:cNvPr id="19" name="Table 18">
            <a:extLst>
              <a:ext uri="{FF2B5EF4-FFF2-40B4-BE49-F238E27FC236}">
                <a16:creationId xmlns:a16="http://schemas.microsoft.com/office/drawing/2014/main" id="{85F86FFC-E110-75B8-BABD-7FDE63EA692F}"/>
              </a:ext>
            </a:extLst>
          </p:cNvPr>
          <p:cNvGraphicFramePr>
            <a:graphicFrameLocks noGrp="1"/>
          </p:cNvGraphicFramePr>
          <p:nvPr>
            <p:extLst>
              <p:ext uri="{D42A27DB-BD31-4B8C-83A1-F6EECF244321}">
                <p14:modId xmlns:p14="http://schemas.microsoft.com/office/powerpoint/2010/main" val="1322299098"/>
              </p:ext>
            </p:extLst>
          </p:nvPr>
        </p:nvGraphicFramePr>
        <p:xfrm>
          <a:off x="146129" y="809386"/>
          <a:ext cx="11873046" cy="5950980"/>
        </p:xfrm>
        <a:graphic>
          <a:graphicData uri="http://schemas.openxmlformats.org/drawingml/2006/table">
            <a:tbl>
              <a:tblPr firstRow="1" bandRow="1">
                <a:tableStyleId>{5C22544A-7EE6-4342-B048-85BDC9FD1C3A}</a:tableStyleId>
              </a:tblPr>
              <a:tblGrid>
                <a:gridCol w="1978841">
                  <a:extLst>
                    <a:ext uri="{9D8B030D-6E8A-4147-A177-3AD203B41FA5}">
                      <a16:colId xmlns:a16="http://schemas.microsoft.com/office/drawing/2014/main" val="2811213328"/>
                    </a:ext>
                  </a:extLst>
                </a:gridCol>
                <a:gridCol w="1978841">
                  <a:extLst>
                    <a:ext uri="{9D8B030D-6E8A-4147-A177-3AD203B41FA5}">
                      <a16:colId xmlns:a16="http://schemas.microsoft.com/office/drawing/2014/main" val="1740791433"/>
                    </a:ext>
                  </a:extLst>
                </a:gridCol>
                <a:gridCol w="1978841">
                  <a:extLst>
                    <a:ext uri="{9D8B030D-6E8A-4147-A177-3AD203B41FA5}">
                      <a16:colId xmlns:a16="http://schemas.microsoft.com/office/drawing/2014/main" val="2962270709"/>
                    </a:ext>
                  </a:extLst>
                </a:gridCol>
                <a:gridCol w="1978841">
                  <a:extLst>
                    <a:ext uri="{9D8B030D-6E8A-4147-A177-3AD203B41FA5}">
                      <a16:colId xmlns:a16="http://schemas.microsoft.com/office/drawing/2014/main" val="4165395008"/>
                    </a:ext>
                  </a:extLst>
                </a:gridCol>
                <a:gridCol w="1978841">
                  <a:extLst>
                    <a:ext uri="{9D8B030D-6E8A-4147-A177-3AD203B41FA5}">
                      <a16:colId xmlns:a16="http://schemas.microsoft.com/office/drawing/2014/main" val="359017746"/>
                    </a:ext>
                  </a:extLst>
                </a:gridCol>
                <a:gridCol w="1978841">
                  <a:extLst>
                    <a:ext uri="{9D8B030D-6E8A-4147-A177-3AD203B41FA5}">
                      <a16:colId xmlns:a16="http://schemas.microsoft.com/office/drawing/2014/main" val="1916960193"/>
                    </a:ext>
                  </a:extLst>
                </a:gridCol>
              </a:tblGrid>
              <a:tr h="1190196">
                <a:tc>
                  <a:txBody>
                    <a:bodyPr/>
                    <a:lstStyle/>
                    <a:p>
                      <a:r>
                        <a:rPr lang="en-US" dirty="0">
                          <a:latin typeface="Century Gothic" panose="020B0502020202020204" pitchFamily="34" charset="0"/>
                        </a:rPr>
                        <a:t>Learning Category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r>
                        <a:rPr lang="en-US" dirty="0">
                          <a:latin typeface="Century Gothic" panose="020B0502020202020204" pitchFamily="34" charset="0"/>
                        </a:rPr>
                        <a:t>Start 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End Date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Objectives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Estimated Cost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tc>
                  <a:txBody>
                    <a:bodyPr/>
                    <a:lstStyle/>
                    <a:p>
                      <a:pPr algn="ctr"/>
                      <a:r>
                        <a:rPr lang="en-US" dirty="0">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AFA705"/>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Experiential Learning Activity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April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June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Apply cybersecurity strategies to live projects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$800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In Progress</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F27"/>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Social Learning Activity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July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September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Strengthen professional networking and mentorship</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$500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Not Started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8AFC2"/>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Formal Learning Activity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March 20XX</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May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Earn industry certification in IT security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$1,200</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Completed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Additional Learning Activity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October 20XX</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December 20XX</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Lead a security training session for the team</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No Cost</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pPr>
                      <a:r>
                        <a:rPr lang="en-US" sz="1400" b="1" kern="100" dirty="0">
                          <a:effectLst/>
                          <a:latin typeface="Century Gothic" panose="020B0502020202020204" pitchFamily="34" charset="0"/>
                          <a:ea typeface="Calibri" panose="020F0502020204030204" pitchFamily="34" charset="0"/>
                          <a:cs typeface="Times New Roman" panose="02020603050405020304" pitchFamily="18" charset="0"/>
                        </a:rPr>
                        <a:t>Scheduled</a:t>
                      </a:r>
                      <a:endParaRPr lang="en-US" sz="14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73812461"/>
                  </a:ext>
                </a:extLst>
              </a:tr>
            </a:tbl>
          </a:graphicData>
        </a:graphic>
      </p:graphicFrame>
    </p:spTree>
    <p:extLst>
      <p:ext uri="{BB962C8B-B14F-4D97-AF65-F5344CB8AC3E}">
        <p14:creationId xmlns:p14="http://schemas.microsoft.com/office/powerpoint/2010/main" val="1822332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CDABA-F0A3-09B8-0AB8-903757D9D97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E4C853F-1D78-A4BA-D357-0BB28C0D5582}"/>
              </a:ext>
            </a:extLst>
          </p:cNvPr>
          <p:cNvSpPr txBox="1"/>
          <p:nvPr/>
        </p:nvSpPr>
        <p:spPr>
          <a:xfrm>
            <a:off x="146131" y="97632"/>
            <a:ext cx="11873044"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Success Metrics and Key Performance Indicators (KPIs)</a:t>
            </a:r>
          </a:p>
        </p:txBody>
      </p:sp>
      <p:sp>
        <p:nvSpPr>
          <p:cNvPr id="2" name="Rectangle 1">
            <a:extLst>
              <a:ext uri="{FF2B5EF4-FFF2-40B4-BE49-F238E27FC236}">
                <a16:creationId xmlns:a16="http://schemas.microsoft.com/office/drawing/2014/main" id="{FB2C2DB3-E3E7-53F3-FEDD-8732D31F89F3}"/>
              </a:ext>
            </a:extLst>
          </p:cNvPr>
          <p:cNvSpPr/>
          <p:nvPr/>
        </p:nvSpPr>
        <p:spPr>
          <a:xfrm>
            <a:off x="146131" y="716437"/>
            <a:ext cx="3876003" cy="523220"/>
          </a:xfrm>
          <a:prstGeom prst="rect">
            <a:avLst/>
          </a:prstGeom>
          <a:solidFill>
            <a:srgbClr val="DEE9EE"/>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72ED7D8-AE84-6475-28B2-3DA4B169DDE2}"/>
              </a:ext>
            </a:extLst>
          </p:cNvPr>
          <p:cNvSpPr/>
          <p:nvPr/>
        </p:nvSpPr>
        <p:spPr>
          <a:xfrm>
            <a:off x="4157998" y="716437"/>
            <a:ext cx="3876003" cy="523220"/>
          </a:xfrm>
          <a:prstGeom prst="rect">
            <a:avLst/>
          </a:prstGeom>
          <a:solidFill>
            <a:srgbClr val="D1E0E7"/>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7E36FEB-25FB-B384-2DA9-6E6C0818AE6D}"/>
              </a:ext>
            </a:extLst>
          </p:cNvPr>
          <p:cNvSpPr/>
          <p:nvPr/>
        </p:nvSpPr>
        <p:spPr>
          <a:xfrm>
            <a:off x="8143172" y="716437"/>
            <a:ext cx="3876003" cy="523220"/>
          </a:xfrm>
          <a:prstGeom prst="rect">
            <a:avLst/>
          </a:prstGeom>
          <a:solidFill>
            <a:schemeClr val="tx2">
              <a:lumMod val="10000"/>
              <a:lumOff val="90000"/>
            </a:schemeClr>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E7026D-0ABE-214B-66F1-8FFA32E41225}"/>
              </a:ext>
            </a:extLst>
          </p:cNvPr>
          <p:cNvSpPr txBox="1"/>
          <p:nvPr/>
        </p:nvSpPr>
        <p:spPr>
          <a:xfrm>
            <a:off x="146132" y="79338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Metric</a:t>
            </a:r>
          </a:p>
        </p:txBody>
      </p:sp>
      <p:sp>
        <p:nvSpPr>
          <p:cNvPr id="7" name="TextBox 6">
            <a:extLst>
              <a:ext uri="{FF2B5EF4-FFF2-40B4-BE49-F238E27FC236}">
                <a16:creationId xmlns:a16="http://schemas.microsoft.com/office/drawing/2014/main" id="{E31E5EFC-754D-EEBD-922F-8D3DB695A44B}"/>
              </a:ext>
            </a:extLst>
          </p:cNvPr>
          <p:cNvSpPr txBox="1"/>
          <p:nvPr/>
        </p:nvSpPr>
        <p:spPr>
          <a:xfrm>
            <a:off x="4157999" y="78874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Description</a:t>
            </a:r>
          </a:p>
        </p:txBody>
      </p:sp>
      <p:sp>
        <p:nvSpPr>
          <p:cNvPr id="8" name="TextBox 7">
            <a:extLst>
              <a:ext uri="{FF2B5EF4-FFF2-40B4-BE49-F238E27FC236}">
                <a16:creationId xmlns:a16="http://schemas.microsoft.com/office/drawing/2014/main" id="{9E487D12-CDBC-C22D-C4A8-BF866A41B850}"/>
              </a:ext>
            </a:extLst>
          </p:cNvPr>
          <p:cNvSpPr txBox="1"/>
          <p:nvPr/>
        </p:nvSpPr>
        <p:spPr>
          <a:xfrm>
            <a:off x="8169866" y="788741"/>
            <a:ext cx="3876002" cy="369332"/>
          </a:xfrm>
          <a:prstGeom prst="rect">
            <a:avLst/>
          </a:prstGeom>
          <a:noFill/>
        </p:spPr>
        <p:txBody>
          <a:bodyPr wrap="square" rtlCol="0">
            <a:spAutoFit/>
          </a:bodyPr>
          <a:lstStyle/>
          <a:p>
            <a:pPr algn="ctr"/>
            <a:r>
              <a:rPr lang="en-US" b="1" dirty="0">
                <a:solidFill>
                  <a:srgbClr val="AFA705"/>
                </a:solidFill>
                <a:latin typeface="Century Gothic" panose="020B0502020202020204" pitchFamily="34" charset="0"/>
              </a:rPr>
              <a:t>Measurement</a:t>
            </a:r>
          </a:p>
        </p:txBody>
      </p:sp>
      <p:sp>
        <p:nvSpPr>
          <p:cNvPr id="9" name="Rectangle 8">
            <a:extLst>
              <a:ext uri="{FF2B5EF4-FFF2-40B4-BE49-F238E27FC236}">
                <a16:creationId xmlns:a16="http://schemas.microsoft.com/office/drawing/2014/main" id="{77969133-C9F3-7E94-0E75-A12AE94783E2}"/>
              </a:ext>
            </a:extLst>
          </p:cNvPr>
          <p:cNvSpPr/>
          <p:nvPr/>
        </p:nvSpPr>
        <p:spPr>
          <a:xfrm>
            <a:off x="146131" y="1333766"/>
            <a:ext cx="3876003" cy="5426601"/>
          </a:xfrm>
          <a:prstGeom prst="rect">
            <a:avLst/>
          </a:prstGeom>
          <a:solidFill>
            <a:srgbClr val="DEE9EE"/>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A13E65C-E5FD-8637-31CF-58D976304838}"/>
              </a:ext>
            </a:extLst>
          </p:cNvPr>
          <p:cNvSpPr/>
          <p:nvPr/>
        </p:nvSpPr>
        <p:spPr>
          <a:xfrm>
            <a:off x="4157998" y="1333766"/>
            <a:ext cx="3876003" cy="5426601"/>
          </a:xfrm>
          <a:prstGeom prst="rect">
            <a:avLst/>
          </a:prstGeom>
          <a:solidFill>
            <a:srgbClr val="D1E0E7"/>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DC091ED-F3ED-1230-C91E-566D5A44DB9E}"/>
              </a:ext>
            </a:extLst>
          </p:cNvPr>
          <p:cNvSpPr/>
          <p:nvPr/>
        </p:nvSpPr>
        <p:spPr>
          <a:xfrm>
            <a:off x="8143172" y="1333766"/>
            <a:ext cx="3876003" cy="5426601"/>
          </a:xfrm>
          <a:prstGeom prst="rect">
            <a:avLst/>
          </a:prstGeom>
          <a:solidFill>
            <a:schemeClr val="tx2">
              <a:lumMod val="10000"/>
              <a:lumOff val="90000"/>
            </a:schemeClr>
          </a:solidFill>
          <a:ln>
            <a:solidFill>
              <a:srgbClr val="FBF4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Pentagon 11">
            <a:extLst>
              <a:ext uri="{FF2B5EF4-FFF2-40B4-BE49-F238E27FC236}">
                <a16:creationId xmlns:a16="http://schemas.microsoft.com/office/drawing/2014/main" id="{BE4BAE06-950E-7EEC-1745-CCED9B35DBBA}"/>
              </a:ext>
            </a:extLst>
          </p:cNvPr>
          <p:cNvSpPr/>
          <p:nvPr/>
        </p:nvSpPr>
        <p:spPr>
          <a:xfrm>
            <a:off x="172825" y="1404594"/>
            <a:ext cx="407866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CB7BBEF-B9AD-885D-91D9-E91B6A7FA9CC}"/>
              </a:ext>
            </a:extLst>
          </p:cNvPr>
          <p:cNvSpPr txBox="1"/>
          <p:nvPr/>
        </p:nvSpPr>
        <p:spPr>
          <a:xfrm>
            <a:off x="366767" y="1493305"/>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Skill Application</a:t>
            </a:r>
          </a:p>
        </p:txBody>
      </p:sp>
      <p:sp>
        <p:nvSpPr>
          <p:cNvPr id="15" name="TextBox 14">
            <a:extLst>
              <a:ext uri="{FF2B5EF4-FFF2-40B4-BE49-F238E27FC236}">
                <a16:creationId xmlns:a16="http://schemas.microsoft.com/office/drawing/2014/main" id="{56C3C711-C6CE-7ED8-C4C4-C5F095065902}"/>
              </a:ext>
            </a:extLst>
          </p:cNvPr>
          <p:cNvSpPr txBox="1"/>
          <p:nvPr/>
        </p:nvSpPr>
        <p:spPr>
          <a:xfrm>
            <a:off x="4360660" y="1450644"/>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Use of new security protocols in daily tasks</a:t>
            </a:r>
          </a:p>
        </p:txBody>
      </p:sp>
      <p:sp>
        <p:nvSpPr>
          <p:cNvPr id="18" name="Arrow: Pentagon 17">
            <a:extLst>
              <a:ext uri="{FF2B5EF4-FFF2-40B4-BE49-F238E27FC236}">
                <a16:creationId xmlns:a16="http://schemas.microsoft.com/office/drawing/2014/main" id="{5B7C672D-2747-8FA2-B42B-DB7F98BB8760}"/>
              </a:ext>
            </a:extLst>
          </p:cNvPr>
          <p:cNvSpPr/>
          <p:nvPr/>
        </p:nvSpPr>
        <p:spPr>
          <a:xfrm>
            <a:off x="7868235" y="1500433"/>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0A74170-34A3-9B80-99D3-F817DB92F80B}"/>
              </a:ext>
            </a:extLst>
          </p:cNvPr>
          <p:cNvSpPr txBox="1"/>
          <p:nvPr/>
        </p:nvSpPr>
        <p:spPr>
          <a:xfrm>
            <a:off x="8733819" y="1500433"/>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Manager review, project assessments</a:t>
            </a:r>
          </a:p>
        </p:txBody>
      </p:sp>
      <p:sp>
        <p:nvSpPr>
          <p:cNvPr id="27" name="Arrow: Pentagon 26">
            <a:extLst>
              <a:ext uri="{FF2B5EF4-FFF2-40B4-BE49-F238E27FC236}">
                <a16:creationId xmlns:a16="http://schemas.microsoft.com/office/drawing/2014/main" id="{DECB141C-30BA-6E32-5E3E-5B70A3D53FDE}"/>
              </a:ext>
            </a:extLst>
          </p:cNvPr>
          <p:cNvSpPr/>
          <p:nvPr/>
        </p:nvSpPr>
        <p:spPr>
          <a:xfrm>
            <a:off x="172825" y="2903865"/>
            <a:ext cx="407866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9B8EC28-38C5-7DB7-C3C9-46C74A85FD31}"/>
              </a:ext>
            </a:extLst>
          </p:cNvPr>
          <p:cNvSpPr txBox="1"/>
          <p:nvPr/>
        </p:nvSpPr>
        <p:spPr>
          <a:xfrm>
            <a:off x="366767" y="2992576"/>
            <a:ext cx="3764538"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Development Completion Rate</a:t>
            </a:r>
          </a:p>
        </p:txBody>
      </p:sp>
      <p:sp>
        <p:nvSpPr>
          <p:cNvPr id="29" name="TextBox 28">
            <a:extLst>
              <a:ext uri="{FF2B5EF4-FFF2-40B4-BE49-F238E27FC236}">
                <a16:creationId xmlns:a16="http://schemas.microsoft.com/office/drawing/2014/main" id="{180A144C-56FA-E27B-CBBC-9C850341D823}"/>
              </a:ext>
            </a:extLst>
          </p:cNvPr>
          <p:cNvSpPr txBox="1"/>
          <p:nvPr/>
        </p:nvSpPr>
        <p:spPr>
          <a:xfrm>
            <a:off x="4360660" y="2949915"/>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Percentage of completed activities</a:t>
            </a:r>
          </a:p>
        </p:txBody>
      </p:sp>
      <p:sp>
        <p:nvSpPr>
          <p:cNvPr id="30" name="Arrow: Pentagon 29">
            <a:extLst>
              <a:ext uri="{FF2B5EF4-FFF2-40B4-BE49-F238E27FC236}">
                <a16:creationId xmlns:a16="http://schemas.microsoft.com/office/drawing/2014/main" id="{7E96A88B-73DD-B78B-3C85-775551D4658C}"/>
              </a:ext>
            </a:extLst>
          </p:cNvPr>
          <p:cNvSpPr/>
          <p:nvPr/>
        </p:nvSpPr>
        <p:spPr>
          <a:xfrm>
            <a:off x="7868235" y="2999704"/>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8F9A48E-76B3-EF1A-2447-C445D7E329C0}"/>
              </a:ext>
            </a:extLst>
          </p:cNvPr>
          <p:cNvSpPr txBox="1"/>
          <p:nvPr/>
        </p:nvSpPr>
        <p:spPr>
          <a:xfrm>
            <a:off x="8733819" y="2999704"/>
            <a:ext cx="3394527"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Training records, self-reports</a:t>
            </a:r>
          </a:p>
        </p:txBody>
      </p:sp>
      <p:sp>
        <p:nvSpPr>
          <p:cNvPr id="32" name="Arrow: Pentagon 31">
            <a:extLst>
              <a:ext uri="{FF2B5EF4-FFF2-40B4-BE49-F238E27FC236}">
                <a16:creationId xmlns:a16="http://schemas.microsoft.com/office/drawing/2014/main" id="{46DA565C-687C-842B-E5C3-5DD717F3511A}"/>
              </a:ext>
            </a:extLst>
          </p:cNvPr>
          <p:cNvSpPr/>
          <p:nvPr/>
        </p:nvSpPr>
        <p:spPr>
          <a:xfrm>
            <a:off x="146131" y="4501939"/>
            <a:ext cx="414343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51CC8C0-8464-571D-5536-15BD58270654}"/>
              </a:ext>
            </a:extLst>
          </p:cNvPr>
          <p:cNvSpPr txBox="1"/>
          <p:nvPr/>
        </p:nvSpPr>
        <p:spPr>
          <a:xfrm>
            <a:off x="404843" y="4590650"/>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Social Learning Engagement</a:t>
            </a:r>
          </a:p>
        </p:txBody>
      </p:sp>
      <p:sp>
        <p:nvSpPr>
          <p:cNvPr id="34" name="TextBox 33">
            <a:extLst>
              <a:ext uri="{FF2B5EF4-FFF2-40B4-BE49-F238E27FC236}">
                <a16:creationId xmlns:a16="http://schemas.microsoft.com/office/drawing/2014/main" id="{9DD07156-139F-5BD2-7891-FD6931939249}"/>
              </a:ext>
            </a:extLst>
          </p:cNvPr>
          <p:cNvSpPr txBox="1"/>
          <p:nvPr/>
        </p:nvSpPr>
        <p:spPr>
          <a:xfrm>
            <a:off x="4398736" y="4547989"/>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Participation in mentorship and peer learning</a:t>
            </a:r>
          </a:p>
        </p:txBody>
      </p:sp>
      <p:sp>
        <p:nvSpPr>
          <p:cNvPr id="35" name="Arrow: Pentagon 34">
            <a:extLst>
              <a:ext uri="{FF2B5EF4-FFF2-40B4-BE49-F238E27FC236}">
                <a16:creationId xmlns:a16="http://schemas.microsoft.com/office/drawing/2014/main" id="{7F2A3F60-BB1F-4DE4-A84C-D56FC2445F72}"/>
              </a:ext>
            </a:extLst>
          </p:cNvPr>
          <p:cNvSpPr/>
          <p:nvPr/>
        </p:nvSpPr>
        <p:spPr>
          <a:xfrm>
            <a:off x="7906311" y="4597778"/>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CC3E7AA4-A98F-3A86-49C2-A594BC4278A0}"/>
              </a:ext>
            </a:extLst>
          </p:cNvPr>
          <p:cNvSpPr txBox="1"/>
          <p:nvPr/>
        </p:nvSpPr>
        <p:spPr>
          <a:xfrm>
            <a:off x="8771895" y="4597778"/>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Attendance logs, mentor feedback</a:t>
            </a:r>
          </a:p>
        </p:txBody>
      </p:sp>
      <p:sp>
        <p:nvSpPr>
          <p:cNvPr id="37" name="Arrow: Pentagon 36">
            <a:extLst>
              <a:ext uri="{FF2B5EF4-FFF2-40B4-BE49-F238E27FC236}">
                <a16:creationId xmlns:a16="http://schemas.microsoft.com/office/drawing/2014/main" id="{CAAA6F94-9A5C-677D-9EFC-5C64FF4F14E2}"/>
              </a:ext>
            </a:extLst>
          </p:cNvPr>
          <p:cNvSpPr/>
          <p:nvPr/>
        </p:nvSpPr>
        <p:spPr>
          <a:xfrm>
            <a:off x="146131" y="6001210"/>
            <a:ext cx="4143434"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371D592C-E412-7761-AA62-0CE143A1F1C5}"/>
              </a:ext>
            </a:extLst>
          </p:cNvPr>
          <p:cNvSpPr txBox="1"/>
          <p:nvPr/>
        </p:nvSpPr>
        <p:spPr>
          <a:xfrm>
            <a:off x="404843" y="6089921"/>
            <a:ext cx="3394527" cy="369332"/>
          </a:xfrm>
          <a:prstGeom prst="rect">
            <a:avLst/>
          </a:prstGeom>
          <a:noFill/>
        </p:spPr>
        <p:txBody>
          <a:bodyPr wrap="square" rtlCol="0">
            <a:spAutoFit/>
          </a:bodyPr>
          <a:lstStyle/>
          <a:p>
            <a:r>
              <a:rPr lang="en-US" dirty="0">
                <a:solidFill>
                  <a:schemeClr val="bg1"/>
                </a:solidFill>
                <a:latin typeface="Century Gothic" panose="020B0502020202020204" pitchFamily="34" charset="0"/>
              </a:rPr>
              <a:t>Formal Learning Impact</a:t>
            </a:r>
          </a:p>
        </p:txBody>
      </p:sp>
      <p:sp>
        <p:nvSpPr>
          <p:cNvPr id="39" name="TextBox 38">
            <a:extLst>
              <a:ext uri="{FF2B5EF4-FFF2-40B4-BE49-F238E27FC236}">
                <a16:creationId xmlns:a16="http://schemas.microsoft.com/office/drawing/2014/main" id="{3C88F543-C92F-849E-5A2A-361DBD072160}"/>
              </a:ext>
            </a:extLst>
          </p:cNvPr>
          <p:cNvSpPr txBox="1"/>
          <p:nvPr/>
        </p:nvSpPr>
        <p:spPr>
          <a:xfrm>
            <a:off x="4398736" y="6047260"/>
            <a:ext cx="339452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Knowledge gained from courses and certifications</a:t>
            </a:r>
          </a:p>
        </p:txBody>
      </p:sp>
      <p:sp>
        <p:nvSpPr>
          <p:cNvPr id="40" name="Arrow: Pentagon 39">
            <a:extLst>
              <a:ext uri="{FF2B5EF4-FFF2-40B4-BE49-F238E27FC236}">
                <a16:creationId xmlns:a16="http://schemas.microsoft.com/office/drawing/2014/main" id="{C53D9E03-EDE8-657F-4C8B-FB71D864C4F8}"/>
              </a:ext>
            </a:extLst>
          </p:cNvPr>
          <p:cNvSpPr/>
          <p:nvPr/>
        </p:nvSpPr>
        <p:spPr>
          <a:xfrm>
            <a:off x="7906311" y="6097049"/>
            <a:ext cx="736855" cy="546754"/>
          </a:xfrm>
          <a:prstGeom prst="homePlate">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B536BB6-16F4-5F1C-D5C6-58B9D84AD061}"/>
              </a:ext>
            </a:extLst>
          </p:cNvPr>
          <p:cNvSpPr txBox="1"/>
          <p:nvPr/>
        </p:nvSpPr>
        <p:spPr>
          <a:xfrm>
            <a:off x="8771896" y="6097049"/>
            <a:ext cx="3099570"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Exam results, skill assessments</a:t>
            </a:r>
          </a:p>
        </p:txBody>
      </p:sp>
    </p:spTree>
    <p:extLst>
      <p:ext uri="{BB962C8B-B14F-4D97-AF65-F5344CB8AC3E}">
        <p14:creationId xmlns:p14="http://schemas.microsoft.com/office/powerpoint/2010/main" val="40472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7ED4-118B-1842-944F-FE646FE36C2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4D777AF-D9F0-0DEA-31CF-9543E658132C}"/>
              </a:ext>
            </a:extLst>
          </p:cNvPr>
          <p:cNvSpPr txBox="1"/>
          <p:nvPr/>
        </p:nvSpPr>
        <p:spPr>
          <a:xfrm>
            <a:off x="146131" y="97632"/>
            <a:ext cx="7384507" cy="523220"/>
          </a:xfrm>
          <a:prstGeom prst="rect">
            <a:avLst/>
          </a:prstGeom>
          <a:noFill/>
        </p:spPr>
        <p:txBody>
          <a:bodyPr wrap="square" rtlCol="0">
            <a:spAutoFit/>
          </a:bodyPr>
          <a:lstStyle/>
          <a:p>
            <a:r>
              <a:rPr lang="en-US" sz="2800" dirty="0">
                <a:solidFill>
                  <a:schemeClr val="accent1"/>
                </a:solidFill>
                <a:latin typeface="Century Gothic" panose="020B0502020202020204" pitchFamily="34" charset="0"/>
              </a:rPr>
              <a:t>Feedback and Evaluation</a:t>
            </a:r>
          </a:p>
        </p:txBody>
      </p:sp>
      <p:graphicFrame>
        <p:nvGraphicFramePr>
          <p:cNvPr id="19" name="Table 18">
            <a:extLst>
              <a:ext uri="{FF2B5EF4-FFF2-40B4-BE49-F238E27FC236}">
                <a16:creationId xmlns:a16="http://schemas.microsoft.com/office/drawing/2014/main" id="{5EB80D73-957B-0CEF-6EDC-FB25C1F486AB}"/>
              </a:ext>
            </a:extLst>
          </p:cNvPr>
          <p:cNvGraphicFramePr>
            <a:graphicFrameLocks noGrp="1"/>
          </p:cNvGraphicFramePr>
          <p:nvPr>
            <p:extLst>
              <p:ext uri="{D42A27DB-BD31-4B8C-83A1-F6EECF244321}">
                <p14:modId xmlns:p14="http://schemas.microsoft.com/office/powerpoint/2010/main" val="3634993311"/>
              </p:ext>
            </p:extLst>
          </p:nvPr>
        </p:nvGraphicFramePr>
        <p:xfrm>
          <a:off x="146129" y="809386"/>
          <a:ext cx="11759925" cy="5950980"/>
        </p:xfrm>
        <a:graphic>
          <a:graphicData uri="http://schemas.openxmlformats.org/drawingml/2006/table">
            <a:tbl>
              <a:tblPr firstRow="1" bandRow="1">
                <a:tableStyleId>{5C22544A-7EE6-4342-B048-85BDC9FD1C3A}</a:tableStyleId>
              </a:tblPr>
              <a:tblGrid>
                <a:gridCol w="3919975">
                  <a:extLst>
                    <a:ext uri="{9D8B030D-6E8A-4147-A177-3AD203B41FA5}">
                      <a16:colId xmlns:a16="http://schemas.microsoft.com/office/drawing/2014/main" val="2811213328"/>
                    </a:ext>
                  </a:extLst>
                </a:gridCol>
                <a:gridCol w="3919975">
                  <a:extLst>
                    <a:ext uri="{9D8B030D-6E8A-4147-A177-3AD203B41FA5}">
                      <a16:colId xmlns:a16="http://schemas.microsoft.com/office/drawing/2014/main" val="1740791433"/>
                    </a:ext>
                  </a:extLst>
                </a:gridCol>
                <a:gridCol w="3919975">
                  <a:extLst>
                    <a:ext uri="{9D8B030D-6E8A-4147-A177-3AD203B41FA5}">
                      <a16:colId xmlns:a16="http://schemas.microsoft.com/office/drawing/2014/main" val="2962270709"/>
                    </a:ext>
                  </a:extLst>
                </a:gridCol>
              </a:tblGrid>
              <a:tr h="1190196">
                <a:tc>
                  <a:txBody>
                    <a:bodyPr/>
                    <a:lstStyle/>
                    <a:p>
                      <a:pPr algn="l"/>
                      <a:r>
                        <a:rPr lang="en-US" dirty="0">
                          <a:latin typeface="Century Gothic" panose="020B0502020202020204" pitchFamily="34" charset="0"/>
                        </a:rPr>
                        <a:t>Evaluation Area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algn="l"/>
                      <a:r>
                        <a:rPr lang="en-US" dirty="0">
                          <a:latin typeface="Century Gothic" panose="020B0502020202020204" pitchFamily="34" charset="0"/>
                        </a:rPr>
                        <a:t>Employee Self-Assessment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tc>
                  <a:txBody>
                    <a:bodyPr/>
                    <a:lstStyle/>
                    <a:p>
                      <a:pPr algn="l"/>
                      <a:r>
                        <a:rPr lang="en-US" dirty="0">
                          <a:latin typeface="Century Gothic" panose="020B0502020202020204" pitchFamily="34" charset="0"/>
                        </a:rPr>
                        <a:t>Manager Feedback</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solidFill>
                  </a:tcPr>
                </a:tc>
                <a:extLst>
                  <a:ext uri="{0D108BD9-81ED-4DB2-BD59-A6C34878D82A}">
                    <a16:rowId xmlns:a16="http://schemas.microsoft.com/office/drawing/2014/main" val="3727154934"/>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Experiential Learning Effectiveness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Applied new skills in a live security audit</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Needs more leadership in implementation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53615277"/>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Social Learning Engagement</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Increased collaboration with peers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Continue participating in industry events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78614521"/>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Formal Learning Application</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Gained new knowledge in IT security</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Substantial progress, apply learnings to daily tasks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51158739"/>
                  </a:ext>
                </a:extLst>
              </a:tr>
              <a:tr h="1190196">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Future Development Focus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a:effectLst/>
                          <a:latin typeface="Century Gothic" panose="020B0502020202020204" pitchFamily="34" charset="0"/>
                          <a:ea typeface="Calibri" panose="020F0502020204030204" pitchFamily="34" charset="0"/>
                          <a:cs typeface="Times New Roman" panose="02020603050405020304" pitchFamily="18" charset="0"/>
                        </a:rPr>
                        <a:t>Expand expertise in risk management</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lnSpc>
                          <a:spcPct val="115000"/>
                        </a:lnSpc>
                        <a:spcAft>
                          <a:spcPts val="800"/>
                        </a:spcAft>
                      </a:pPr>
                      <a:r>
                        <a:rPr lang="en-US" sz="1400" kern="100" dirty="0">
                          <a:effectLst/>
                          <a:latin typeface="Century Gothic" panose="020B0502020202020204" pitchFamily="34" charset="0"/>
                          <a:ea typeface="Calibri" panose="020F0502020204030204" pitchFamily="34" charset="0"/>
                          <a:cs typeface="Times New Roman" panose="02020603050405020304" pitchFamily="18" charset="0"/>
                        </a:rPr>
                        <a:t>Consider additional certifications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73812461"/>
                  </a:ext>
                </a:extLst>
              </a:tr>
            </a:tbl>
          </a:graphicData>
        </a:graphic>
      </p:graphicFrame>
    </p:spTree>
    <p:extLst>
      <p:ext uri="{BB962C8B-B14F-4D97-AF65-F5344CB8AC3E}">
        <p14:creationId xmlns:p14="http://schemas.microsoft.com/office/powerpoint/2010/main" val="19558320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376</TotalTime>
  <Words>647</Words>
  <Application>Microsoft Macintosh PowerPoint</Application>
  <PresentationFormat>Widescreen</PresentationFormat>
  <Paragraphs>196</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15</cp:revision>
  <dcterms:created xsi:type="dcterms:W3CDTF">2024-07-31T18:43:37Z</dcterms:created>
  <dcterms:modified xsi:type="dcterms:W3CDTF">2025-03-20T21:59:47Z</dcterms:modified>
</cp:coreProperties>
</file>