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342" r:id="rId2"/>
    <p:sldId id="354" r:id="rId3"/>
    <p:sldId id="378" r:id="rId4"/>
    <p:sldId id="379" r:id="rId5"/>
    <p:sldId id="380" r:id="rId6"/>
    <p:sldId id="381" r:id="rId7"/>
    <p:sldId id="373" r:id="rId8"/>
    <p:sldId id="382" r:id="rId9"/>
    <p:sldId id="29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8DD06"/>
    <a:srgbClr val="C3BA05"/>
    <a:srgbClr val="F9EBF7"/>
    <a:srgbClr val="F2F2F2"/>
    <a:srgbClr val="FEFCCE"/>
    <a:srgbClr val="5F2078"/>
    <a:srgbClr val="578EA9"/>
    <a:srgbClr val="647C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06" autoAdjust="0"/>
    <p:restoredTop sz="94660"/>
  </p:normalViewPr>
  <p:slideViewPr>
    <p:cSldViewPr snapToGrid="0">
      <p:cViewPr varScale="1">
        <p:scale>
          <a:sx n="112" d="100"/>
          <a:sy n="112" d="100"/>
        </p:scale>
        <p:origin x="704"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5DC55B4C-D1A6-4635-BD45-F974E41AF4E2}"/>
    <pc:docChg chg="modSld">
      <pc:chgData name="Bess Dunlevy" userId="dd4b9a8537dbe9d0" providerId="LiveId" clId="{5DC55B4C-D1A6-4635-BD45-F974E41AF4E2}" dt="2025-03-29T13:28:12.609" v="20" actId="6549"/>
      <pc:docMkLst>
        <pc:docMk/>
      </pc:docMkLst>
      <pc:sldChg chg="modSp mod">
        <pc:chgData name="Bess Dunlevy" userId="dd4b9a8537dbe9d0" providerId="LiveId" clId="{5DC55B4C-D1A6-4635-BD45-F974E41AF4E2}" dt="2025-03-29T13:27:34.198" v="2" actId="6549"/>
        <pc:sldMkLst>
          <pc:docMk/>
          <pc:sldMk cId="1508588292" sldId="342"/>
        </pc:sldMkLst>
        <pc:spChg chg="mod">
          <ac:chgData name="Bess Dunlevy" userId="dd4b9a8537dbe9d0" providerId="LiveId" clId="{5DC55B4C-D1A6-4635-BD45-F974E41AF4E2}" dt="2025-03-29T13:27:31.312" v="0" actId="20577"/>
          <ac:spMkLst>
            <pc:docMk/>
            <pc:sldMk cId="1508588292" sldId="342"/>
            <ac:spMk id="33" creationId="{143A449B-AAB7-994A-92CE-8F48E2CA7DF6}"/>
          </ac:spMkLst>
        </pc:spChg>
        <pc:graphicFrameChg chg="modGraphic">
          <ac:chgData name="Bess Dunlevy" userId="dd4b9a8537dbe9d0" providerId="LiveId" clId="{5DC55B4C-D1A6-4635-BD45-F974E41AF4E2}" dt="2025-03-29T13:27:34.198" v="2" actId="6549"/>
          <ac:graphicFrameMkLst>
            <pc:docMk/>
            <pc:sldMk cId="1508588292" sldId="342"/>
            <ac:graphicFrameMk id="2" creationId="{D825810B-8961-7699-493A-E2B4E3C34CDA}"/>
          </ac:graphicFrameMkLst>
        </pc:graphicFrameChg>
      </pc:sldChg>
      <pc:sldChg chg="modSp mod">
        <pc:chgData name="Bess Dunlevy" userId="dd4b9a8537dbe9d0" providerId="LiveId" clId="{5DC55B4C-D1A6-4635-BD45-F974E41AF4E2}" dt="2025-03-29T13:27:41.047" v="5" actId="6549"/>
        <pc:sldMkLst>
          <pc:docMk/>
          <pc:sldMk cId="1529990629" sldId="354"/>
        </pc:sldMkLst>
        <pc:graphicFrameChg chg="modGraphic">
          <ac:chgData name="Bess Dunlevy" userId="dd4b9a8537dbe9d0" providerId="LiveId" clId="{5DC55B4C-D1A6-4635-BD45-F974E41AF4E2}" dt="2025-03-29T13:27:41.047" v="5" actId="6549"/>
          <ac:graphicFrameMkLst>
            <pc:docMk/>
            <pc:sldMk cId="1529990629" sldId="354"/>
            <ac:graphicFrameMk id="7" creationId="{820CAC1E-3300-6DEE-96D6-216E5599D9B2}"/>
          </ac:graphicFrameMkLst>
        </pc:graphicFrameChg>
      </pc:sldChg>
      <pc:sldChg chg="modSp mod">
        <pc:chgData name="Bess Dunlevy" userId="dd4b9a8537dbe9d0" providerId="LiveId" clId="{5DC55B4C-D1A6-4635-BD45-F974E41AF4E2}" dt="2025-03-29T13:28:09.934" v="19" actId="6549"/>
        <pc:sldMkLst>
          <pc:docMk/>
          <pc:sldMk cId="278932858" sldId="373"/>
        </pc:sldMkLst>
        <pc:graphicFrameChg chg="modGraphic">
          <ac:chgData name="Bess Dunlevy" userId="dd4b9a8537dbe9d0" providerId="LiveId" clId="{5DC55B4C-D1A6-4635-BD45-F974E41AF4E2}" dt="2025-03-29T13:28:09.934" v="19" actId="6549"/>
          <ac:graphicFrameMkLst>
            <pc:docMk/>
            <pc:sldMk cId="278932858" sldId="373"/>
            <ac:graphicFrameMk id="9" creationId="{7FD47950-4FEE-FA97-EB39-69A15D7151FC}"/>
          </ac:graphicFrameMkLst>
        </pc:graphicFrameChg>
      </pc:sldChg>
      <pc:sldChg chg="modSp mod">
        <pc:chgData name="Bess Dunlevy" userId="dd4b9a8537dbe9d0" providerId="LiveId" clId="{5DC55B4C-D1A6-4635-BD45-F974E41AF4E2}" dt="2025-03-29T13:27:48.008" v="8" actId="6549"/>
        <pc:sldMkLst>
          <pc:docMk/>
          <pc:sldMk cId="1674807603" sldId="378"/>
        </pc:sldMkLst>
        <pc:graphicFrameChg chg="modGraphic">
          <ac:chgData name="Bess Dunlevy" userId="dd4b9a8537dbe9d0" providerId="LiveId" clId="{5DC55B4C-D1A6-4635-BD45-F974E41AF4E2}" dt="2025-03-29T13:27:48.008" v="8" actId="6549"/>
          <ac:graphicFrameMkLst>
            <pc:docMk/>
            <pc:sldMk cId="1674807603" sldId="378"/>
            <ac:graphicFrameMk id="3" creationId="{F50800FF-A7B1-5871-B5C3-48A8C713B020}"/>
          </ac:graphicFrameMkLst>
        </pc:graphicFrameChg>
      </pc:sldChg>
      <pc:sldChg chg="modSp mod">
        <pc:chgData name="Bess Dunlevy" userId="dd4b9a8537dbe9d0" providerId="LiveId" clId="{5DC55B4C-D1A6-4635-BD45-F974E41AF4E2}" dt="2025-03-29T13:27:53.470" v="11" actId="6549"/>
        <pc:sldMkLst>
          <pc:docMk/>
          <pc:sldMk cId="2190888107" sldId="379"/>
        </pc:sldMkLst>
        <pc:graphicFrameChg chg="modGraphic">
          <ac:chgData name="Bess Dunlevy" userId="dd4b9a8537dbe9d0" providerId="LiveId" clId="{5DC55B4C-D1A6-4635-BD45-F974E41AF4E2}" dt="2025-03-29T13:27:53.470" v="11" actId="6549"/>
          <ac:graphicFrameMkLst>
            <pc:docMk/>
            <pc:sldMk cId="2190888107" sldId="379"/>
            <ac:graphicFrameMk id="2" creationId="{6373C95B-A999-1BD7-1A76-6B1F1797E936}"/>
          </ac:graphicFrameMkLst>
        </pc:graphicFrameChg>
      </pc:sldChg>
      <pc:sldChg chg="modSp mod">
        <pc:chgData name="Bess Dunlevy" userId="dd4b9a8537dbe9d0" providerId="LiveId" clId="{5DC55B4C-D1A6-4635-BD45-F974E41AF4E2}" dt="2025-03-29T13:27:57.303" v="14" actId="6549"/>
        <pc:sldMkLst>
          <pc:docMk/>
          <pc:sldMk cId="3971961577" sldId="380"/>
        </pc:sldMkLst>
        <pc:graphicFrameChg chg="modGraphic">
          <ac:chgData name="Bess Dunlevy" userId="dd4b9a8537dbe9d0" providerId="LiveId" clId="{5DC55B4C-D1A6-4635-BD45-F974E41AF4E2}" dt="2025-03-29T13:27:57.303" v="14" actId="6549"/>
          <ac:graphicFrameMkLst>
            <pc:docMk/>
            <pc:sldMk cId="3971961577" sldId="380"/>
            <ac:graphicFrameMk id="2" creationId="{D3267187-FFAC-2C26-6493-D5C35C375E0D}"/>
          </ac:graphicFrameMkLst>
        </pc:graphicFrameChg>
      </pc:sldChg>
      <pc:sldChg chg="modSp mod">
        <pc:chgData name="Bess Dunlevy" userId="dd4b9a8537dbe9d0" providerId="LiveId" clId="{5DC55B4C-D1A6-4635-BD45-F974E41AF4E2}" dt="2025-03-29T13:28:00.732" v="17" actId="6549"/>
        <pc:sldMkLst>
          <pc:docMk/>
          <pc:sldMk cId="3291585119" sldId="381"/>
        </pc:sldMkLst>
        <pc:graphicFrameChg chg="modGraphic">
          <ac:chgData name="Bess Dunlevy" userId="dd4b9a8537dbe9d0" providerId="LiveId" clId="{5DC55B4C-D1A6-4635-BD45-F974E41AF4E2}" dt="2025-03-29T13:28:00.732" v="17" actId="6549"/>
          <ac:graphicFrameMkLst>
            <pc:docMk/>
            <pc:sldMk cId="3291585119" sldId="381"/>
            <ac:graphicFrameMk id="2" creationId="{4C4E3C28-08BB-3ADA-04EE-941A3608D88C}"/>
          </ac:graphicFrameMkLst>
        </pc:graphicFrameChg>
      </pc:sldChg>
      <pc:sldChg chg="modSp mod">
        <pc:chgData name="Bess Dunlevy" userId="dd4b9a8537dbe9d0" providerId="LiveId" clId="{5DC55B4C-D1A6-4635-BD45-F974E41AF4E2}" dt="2025-03-29T13:28:12.609" v="20" actId="6549"/>
        <pc:sldMkLst>
          <pc:docMk/>
          <pc:sldMk cId="1500314226" sldId="382"/>
        </pc:sldMkLst>
        <pc:graphicFrameChg chg="modGraphic">
          <ac:chgData name="Bess Dunlevy" userId="dd4b9a8537dbe9d0" providerId="LiveId" clId="{5DC55B4C-D1A6-4635-BD45-F974E41AF4E2}" dt="2025-03-29T13:28:12.609" v="20" actId="6549"/>
          <ac:graphicFrameMkLst>
            <pc:docMk/>
            <pc:sldMk cId="1500314226" sldId="382"/>
            <ac:graphicFrameMk id="2" creationId="{C66128AE-49EB-B3A7-4F1E-286470D0F95C}"/>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E27571-D808-4FBB-8C0A-C0081B300BBE}" type="datetimeFigureOut">
              <a:rPr lang="en-US" smtClean="0"/>
              <a:t>3/29/25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C2988F-0C57-417B-8E60-D088E562541E}" type="slidenum">
              <a:rPr lang="en-US" smtClean="0"/>
              <a:t>‹#›</a:t>
            </a:fld>
            <a:endParaRPr lang="en-US" dirty="0"/>
          </a:p>
        </p:txBody>
      </p:sp>
    </p:spTree>
    <p:extLst>
      <p:ext uri="{BB962C8B-B14F-4D97-AF65-F5344CB8AC3E}">
        <p14:creationId xmlns:p14="http://schemas.microsoft.com/office/powerpoint/2010/main" val="875169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20812-7C71-A3A7-0011-268B634D6E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B197C7-2114-B570-BC63-F3D3E68B3D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E22EA3-4A76-03CF-4240-F8BDA449DF0B}"/>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5" name="Footer Placeholder 4">
            <a:extLst>
              <a:ext uri="{FF2B5EF4-FFF2-40B4-BE49-F238E27FC236}">
                <a16:creationId xmlns:a16="http://schemas.microsoft.com/office/drawing/2014/main" id="{578FB7D4-13BA-9B55-679A-6D030015D81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D751910-C6C0-1F6F-322C-FD0FCCBBF4EF}"/>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855575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D24C1-7382-A3DB-626E-97CEDAE4C3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9978FF-7F63-9A03-4FD6-4A01FDD41C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BEF76F-D19A-BD97-8165-CC21CC6BF6DD}"/>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5" name="Footer Placeholder 4">
            <a:extLst>
              <a:ext uri="{FF2B5EF4-FFF2-40B4-BE49-F238E27FC236}">
                <a16:creationId xmlns:a16="http://schemas.microsoft.com/office/drawing/2014/main" id="{3269A2AD-4CBB-493E-2F23-702C91C3BC3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D9CD7D9-6314-1AEE-1863-695AF090FFA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304218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018ED0-31CD-1A3F-4141-82DB2E7667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D2B400-EF3A-0C29-A39B-9D3AFA8588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A12A8-FFE3-7296-83AC-87B81F279D1A}"/>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5" name="Footer Placeholder 4">
            <a:extLst>
              <a:ext uri="{FF2B5EF4-FFF2-40B4-BE49-F238E27FC236}">
                <a16:creationId xmlns:a16="http://schemas.microsoft.com/office/drawing/2014/main" id="{FB0A9CB9-4AF9-46AA-36BB-5ACB42E3268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B81F243-F8E3-A0DE-8B14-3A004BBF575C}"/>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202591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35AD1-0D6B-152B-E17F-42C86B335D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770E93-A030-28AE-27F0-4BB8371E10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84C650-E7B8-D0DF-752B-86E4DF37487F}"/>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5" name="Footer Placeholder 4">
            <a:extLst>
              <a:ext uri="{FF2B5EF4-FFF2-40B4-BE49-F238E27FC236}">
                <a16:creationId xmlns:a16="http://schemas.microsoft.com/office/drawing/2014/main" id="{4E69D9AE-B856-036D-9053-88ABDE3CEE8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3A185DA-CA17-B5D5-FD34-E509C3A0E0BA}"/>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291043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E3C2A-3480-2879-3359-9C42A2EF1B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ABF402-11C1-8CA1-479B-9A1267953B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15E018-9D96-53A1-B54F-9EDEAE89590D}"/>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5" name="Footer Placeholder 4">
            <a:extLst>
              <a:ext uri="{FF2B5EF4-FFF2-40B4-BE49-F238E27FC236}">
                <a16:creationId xmlns:a16="http://schemas.microsoft.com/office/drawing/2014/main" id="{BDB34C1A-4AA2-09F1-D02B-C651E4C3572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A272E61-F0EA-DAB9-3932-A5AA3A9D96D5}"/>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61918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2768D-5891-E3A1-B70B-7F01AFCE4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DCB48B-8B65-4096-A2AF-9BAB76689F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13ED66-2FA9-4C39-6B1F-149D5DBD85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15609F-73A4-1EAA-78A0-5284DF16556D}"/>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6" name="Footer Placeholder 5">
            <a:extLst>
              <a:ext uri="{FF2B5EF4-FFF2-40B4-BE49-F238E27FC236}">
                <a16:creationId xmlns:a16="http://schemas.microsoft.com/office/drawing/2014/main" id="{4BF80492-F326-2038-2498-E53043FF5C3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F626204-60EA-D4EA-7018-619664E991D2}"/>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4097376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E592F-5199-AF13-8A6D-DB92042109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D85CAE-9E1D-CCFA-0616-FBBC310D9B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232DB9-727C-EA56-35F0-AAEE0837FB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362160-CF05-6253-0439-1467C2E948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3DB43D-69D6-B016-04DE-C4AA4F0948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A08581-E5B2-AFF9-1A75-9D02B1281323}"/>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8" name="Footer Placeholder 7">
            <a:extLst>
              <a:ext uri="{FF2B5EF4-FFF2-40B4-BE49-F238E27FC236}">
                <a16:creationId xmlns:a16="http://schemas.microsoft.com/office/drawing/2014/main" id="{CB5A6C79-7638-56AC-0B96-AA2E1ECF4662}"/>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CE8F235-C270-50FA-B0CE-5F6891865F2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117301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B3D39-7EA1-9995-8D79-447DD42883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847B6-C740-F202-A105-3E2C85F53170}"/>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4" name="Footer Placeholder 3">
            <a:extLst>
              <a:ext uri="{FF2B5EF4-FFF2-40B4-BE49-F238E27FC236}">
                <a16:creationId xmlns:a16="http://schemas.microsoft.com/office/drawing/2014/main" id="{C1DDE017-C284-4DE3-D387-0CF7663962C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3E990540-46F3-48E3-CD2C-CC167474498E}"/>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347054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ED1B23-3E3A-FAA3-54F1-14009208C918}"/>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3" name="Footer Placeholder 2">
            <a:extLst>
              <a:ext uri="{FF2B5EF4-FFF2-40B4-BE49-F238E27FC236}">
                <a16:creationId xmlns:a16="http://schemas.microsoft.com/office/drawing/2014/main" id="{3A6572AC-E472-8F0D-4B35-71204B4F07D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B84C465-74DB-8217-A6AC-863D32D29B3B}"/>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1088641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B0DE1-3306-FFE2-2D96-D615E75CF2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9167A7-D478-C0C9-BAE1-FD8B7E2841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892359-B0F9-5EAB-9A48-01DECBDCF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FD3968-DAEF-0D82-9B32-46364708ABE2}"/>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6" name="Footer Placeholder 5">
            <a:extLst>
              <a:ext uri="{FF2B5EF4-FFF2-40B4-BE49-F238E27FC236}">
                <a16:creationId xmlns:a16="http://schemas.microsoft.com/office/drawing/2014/main" id="{58490367-AFB7-AA6F-21DE-B3F2A4F74D2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CF83673-0F9F-355E-5480-D217D800186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421477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A0BC9-91AA-8E36-A4FC-9AB18FB856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6B6399-F616-AAA2-F28C-06C2EA93F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5BE99CF-7CD6-DA51-550F-2960523F81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401065-15D2-08B2-7951-228ECDD95758}"/>
              </a:ext>
            </a:extLst>
          </p:cNvPr>
          <p:cNvSpPr>
            <a:spLocks noGrp="1"/>
          </p:cNvSpPr>
          <p:nvPr>
            <p:ph type="dt" sz="half" idx="10"/>
          </p:nvPr>
        </p:nvSpPr>
        <p:spPr/>
        <p:txBody>
          <a:bodyPr/>
          <a:lstStyle/>
          <a:p>
            <a:fld id="{02A4FD56-2863-417B-9B78-D4A7CC70CC8D}" type="datetimeFigureOut">
              <a:rPr lang="en-US" smtClean="0"/>
              <a:t>3/29/25</a:t>
            </a:fld>
            <a:endParaRPr lang="en-US" dirty="0"/>
          </a:p>
        </p:txBody>
      </p:sp>
      <p:sp>
        <p:nvSpPr>
          <p:cNvPr id="6" name="Footer Placeholder 5">
            <a:extLst>
              <a:ext uri="{FF2B5EF4-FFF2-40B4-BE49-F238E27FC236}">
                <a16:creationId xmlns:a16="http://schemas.microsoft.com/office/drawing/2014/main" id="{2C849551-D786-BB7A-D377-01C5ACEBC15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D8CE949-099B-F3F8-FBB8-756C9C37DC1C}"/>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551856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BA68AA-C2C5-5892-9782-24F8425508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F6E457-EDC9-A132-074C-6E1B04FB2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609C0-D979-0F61-B095-FFF699F31E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A4FD56-2863-417B-9B78-D4A7CC70CC8D}" type="datetimeFigureOut">
              <a:rPr lang="en-US" smtClean="0"/>
              <a:t>3/29/25</a:t>
            </a:fld>
            <a:endParaRPr lang="en-US" dirty="0"/>
          </a:p>
        </p:txBody>
      </p:sp>
      <p:sp>
        <p:nvSpPr>
          <p:cNvPr id="5" name="Footer Placeholder 4">
            <a:extLst>
              <a:ext uri="{FF2B5EF4-FFF2-40B4-BE49-F238E27FC236}">
                <a16:creationId xmlns:a16="http://schemas.microsoft.com/office/drawing/2014/main" id="{C68A6459-ADED-9912-C41C-E2E3527ADC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E259C8C9-F461-FEB6-56A3-3AB7A34315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43E1E-FB8D-4230-BCC4-71E52444610E}" type="slidenum">
              <a:rPr lang="en-US" smtClean="0"/>
              <a:t>‹#›</a:t>
            </a:fld>
            <a:endParaRPr lang="en-US" dirty="0"/>
          </a:p>
        </p:txBody>
      </p:sp>
    </p:spTree>
    <p:extLst>
      <p:ext uri="{BB962C8B-B14F-4D97-AF65-F5344CB8AC3E}">
        <p14:creationId xmlns:p14="http://schemas.microsoft.com/office/powerpoint/2010/main" val="3952242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Overlapping white rings design">
            <a:extLst>
              <a:ext uri="{FF2B5EF4-FFF2-40B4-BE49-F238E27FC236}">
                <a16:creationId xmlns:a16="http://schemas.microsoft.com/office/drawing/2014/main" id="{E1A18CF2-CDF8-229E-9749-CE25EDE73500}"/>
              </a:ext>
            </a:extLst>
          </p:cNvPr>
          <p:cNvPicPr>
            <a:picLocks noChangeAspect="1"/>
          </p:cNvPicPr>
          <p:nvPr/>
        </p:nvPicPr>
        <p:blipFill>
          <a:blip r:embed="rId2">
            <a:alphaModFix amt="27000"/>
            <a:duotone>
              <a:schemeClr val="accent4">
                <a:shade val="45000"/>
                <a:satMod val="135000"/>
              </a:schemeClr>
              <a:prstClr val="white"/>
            </a:duotone>
            <a:extLst>
              <a:ext uri="{28A0092B-C50C-407E-A947-70E740481C1C}">
                <a14:useLocalDpi xmlns:a14="http://schemas.microsoft.com/office/drawing/2010/main" val="0"/>
              </a:ext>
            </a:extLst>
          </a:blip>
          <a:srcRect t="43750" b="1940"/>
          <a:stretch/>
        </p:blipFill>
        <p:spPr>
          <a:xfrm>
            <a:off x="0" y="0"/>
            <a:ext cx="12192000" cy="6858000"/>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202691" y="236530"/>
            <a:ext cx="7384507" cy="1384995"/>
          </a:xfrm>
          <a:prstGeom prst="rect">
            <a:avLst/>
          </a:prstGeom>
          <a:noFill/>
        </p:spPr>
        <p:txBody>
          <a:bodyPr wrap="square" rtlCol="0">
            <a:spAutoFit/>
          </a:bodyPr>
          <a:lstStyle/>
          <a:p>
            <a:r>
              <a:rPr lang="en-US" sz="4200" b="1" dirty="0">
                <a:solidFill>
                  <a:schemeClr val="tx1">
                    <a:lumMod val="65000"/>
                    <a:lumOff val="35000"/>
                  </a:schemeClr>
                </a:solidFill>
                <a:latin typeface="Century Gothic" panose="020B0502020202020204" pitchFamily="34" charset="0"/>
              </a:rPr>
              <a:t>Employee Training Plan Template</a:t>
            </a:r>
          </a:p>
        </p:txBody>
      </p:sp>
      <p:graphicFrame>
        <p:nvGraphicFramePr>
          <p:cNvPr id="2" name="Table 1">
            <a:extLst>
              <a:ext uri="{FF2B5EF4-FFF2-40B4-BE49-F238E27FC236}">
                <a16:creationId xmlns:a16="http://schemas.microsoft.com/office/drawing/2014/main" id="{D825810B-8961-7699-493A-E2B4E3C34CDA}"/>
              </a:ext>
            </a:extLst>
          </p:cNvPr>
          <p:cNvGraphicFramePr>
            <a:graphicFrameLocks noGrp="1"/>
          </p:cNvGraphicFramePr>
          <p:nvPr>
            <p:extLst>
              <p:ext uri="{D42A27DB-BD31-4B8C-83A1-F6EECF244321}">
                <p14:modId xmlns:p14="http://schemas.microsoft.com/office/powerpoint/2010/main" val="2006774351"/>
              </p:ext>
            </p:extLst>
          </p:nvPr>
        </p:nvGraphicFramePr>
        <p:xfrm>
          <a:off x="319216" y="4576771"/>
          <a:ext cx="11650362" cy="2044699"/>
        </p:xfrm>
        <a:graphic>
          <a:graphicData uri="http://schemas.openxmlformats.org/drawingml/2006/table">
            <a:tbl>
              <a:tblPr/>
              <a:tblGrid>
                <a:gridCol w="4056993">
                  <a:extLst>
                    <a:ext uri="{9D8B030D-6E8A-4147-A177-3AD203B41FA5}">
                      <a16:colId xmlns:a16="http://schemas.microsoft.com/office/drawing/2014/main" val="1687198069"/>
                    </a:ext>
                  </a:extLst>
                </a:gridCol>
                <a:gridCol w="1726920">
                  <a:extLst>
                    <a:ext uri="{9D8B030D-6E8A-4147-A177-3AD203B41FA5}">
                      <a16:colId xmlns:a16="http://schemas.microsoft.com/office/drawing/2014/main" val="2522114007"/>
                    </a:ext>
                  </a:extLst>
                </a:gridCol>
                <a:gridCol w="1193607">
                  <a:extLst>
                    <a:ext uri="{9D8B030D-6E8A-4147-A177-3AD203B41FA5}">
                      <a16:colId xmlns:a16="http://schemas.microsoft.com/office/drawing/2014/main" val="4050602994"/>
                    </a:ext>
                  </a:extLst>
                </a:gridCol>
                <a:gridCol w="2336421">
                  <a:extLst>
                    <a:ext uri="{9D8B030D-6E8A-4147-A177-3AD203B41FA5}">
                      <a16:colId xmlns:a16="http://schemas.microsoft.com/office/drawing/2014/main" val="3858677249"/>
                    </a:ext>
                  </a:extLst>
                </a:gridCol>
                <a:gridCol w="2336421">
                  <a:extLst>
                    <a:ext uri="{9D8B030D-6E8A-4147-A177-3AD203B41FA5}">
                      <a16:colId xmlns:a16="http://schemas.microsoft.com/office/drawing/2014/main" val="417712527"/>
                    </a:ext>
                  </a:extLst>
                </a:gridCol>
              </a:tblGrid>
              <a:tr h="573891">
                <a:tc>
                  <a:txBody>
                    <a:bodyPr/>
                    <a:lstStyle/>
                    <a:p>
                      <a:pPr algn="l" fontAlgn="ctr"/>
                      <a:r>
                        <a:rPr lang="en-US" sz="2000" b="0" i="0" u="none" strike="noStrike">
                          <a:solidFill>
                            <a:srgbClr val="156082"/>
                          </a:solidFill>
                          <a:effectLst/>
                          <a:latin typeface="Century Gothic" panose="020B0502020202020204" pitchFamily="34" charset="0"/>
                        </a:rPr>
                        <a:t>Employee Information</a:t>
                      </a:r>
                    </a:p>
                  </a:txBody>
                  <a:tcPr marL="8591" marR="8591" marT="8591"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8591" marR="8591" marT="8591"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8591" marR="8591" marT="8591"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8591" marR="8591" marT="8591"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endParaRPr lang="en-US" sz="1000" b="0" i="0" u="none" strike="noStrike">
                        <a:solidFill>
                          <a:srgbClr val="000000"/>
                        </a:solidFill>
                        <a:effectLst/>
                        <a:latin typeface="Century Gothic" panose="020B0502020202020204" pitchFamily="34" charset="0"/>
                      </a:endParaRPr>
                    </a:p>
                  </a:txBody>
                  <a:tcPr marL="8591" marR="8591" marT="8591" marB="0" anchor="ctr">
                    <a:lnL>
                      <a:noFill/>
                    </a:lnL>
                    <a:lnR>
                      <a:noFill/>
                    </a:lnR>
                    <a:lnT>
                      <a:noFill/>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90119685"/>
                  </a:ext>
                </a:extLst>
              </a:tr>
              <a:tr h="367702">
                <a:tc gridSpan="2">
                  <a:txBody>
                    <a:bodyPr/>
                    <a:lstStyle/>
                    <a:p>
                      <a:pPr algn="l" fontAlgn="ctr"/>
                      <a:r>
                        <a:rPr lang="en-US" sz="1100" b="0" i="0" u="none" strike="noStrike">
                          <a:solidFill>
                            <a:srgbClr val="FFFFFF"/>
                          </a:solidFill>
                          <a:effectLst/>
                          <a:latin typeface="Century Gothic" panose="020B0502020202020204" pitchFamily="34" charset="0"/>
                        </a:rPr>
                        <a:t>Employee Name</a:t>
                      </a:r>
                    </a:p>
                  </a:txBody>
                  <a:tcPr marL="103094" marR="8591" marT="859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hMerge="1">
                  <a:txBody>
                    <a:bodyPr/>
                    <a:lstStyle/>
                    <a:p>
                      <a:endParaRPr lang="en-US"/>
                    </a:p>
                  </a:txBody>
                  <a:tcPr/>
                </a:tc>
                <a:tc>
                  <a:txBody>
                    <a:bodyPr/>
                    <a:lstStyle/>
                    <a:p>
                      <a:pPr algn="ctr" fontAlgn="ctr"/>
                      <a:r>
                        <a:rPr lang="en-US" sz="1100" b="0" i="0" u="none" strike="noStrike">
                          <a:solidFill>
                            <a:srgbClr val="FFFFFF"/>
                          </a:solidFill>
                          <a:effectLst/>
                          <a:latin typeface="Century Gothic" panose="020B0502020202020204" pitchFamily="34" charset="0"/>
                        </a:rPr>
                        <a:t>Start Date</a:t>
                      </a:r>
                    </a:p>
                  </a:txBody>
                  <a:tcPr marL="8591" marR="8591" marT="859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gridSpan="2">
                  <a:txBody>
                    <a:bodyPr/>
                    <a:lstStyle/>
                    <a:p>
                      <a:pPr algn="l" fontAlgn="ctr"/>
                      <a:r>
                        <a:rPr lang="en-US" sz="1100" b="0" i="0" u="none" strike="noStrike">
                          <a:solidFill>
                            <a:srgbClr val="FFFFFF"/>
                          </a:solidFill>
                          <a:effectLst/>
                          <a:latin typeface="Century Gothic" panose="020B0502020202020204" pitchFamily="34" charset="0"/>
                        </a:rPr>
                        <a:t>Position Held</a:t>
                      </a:r>
                    </a:p>
                  </a:txBody>
                  <a:tcPr marL="103094" marR="8591" marT="859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hMerge="1">
                  <a:txBody>
                    <a:bodyPr/>
                    <a:lstStyle/>
                    <a:p>
                      <a:endParaRPr lang="en-US"/>
                    </a:p>
                  </a:txBody>
                  <a:tcPr/>
                </a:tc>
                <a:extLst>
                  <a:ext uri="{0D108BD9-81ED-4DB2-BD59-A6C34878D82A}">
                    <a16:rowId xmlns:a16="http://schemas.microsoft.com/office/drawing/2014/main" val="4147490449"/>
                  </a:ext>
                </a:extLst>
              </a:tr>
              <a:tr h="367702">
                <a:tc gridSpan="2">
                  <a:txBody>
                    <a:bodyPr/>
                    <a:lstStyle/>
                    <a:p>
                      <a:pPr algn="l" fontAlgn="ctr"/>
                      <a:endParaRPr lang="en-US" sz="1300" b="0" i="0" u="none" strike="noStrike" dirty="0">
                        <a:solidFill>
                          <a:srgbClr val="156082"/>
                        </a:solidFill>
                        <a:effectLst/>
                        <a:latin typeface="Century Gothic" panose="020B0502020202020204" pitchFamily="34" charset="0"/>
                      </a:endParaRPr>
                    </a:p>
                  </a:txBody>
                  <a:tcPr marL="103094" marR="8591" marT="859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hMerge="1">
                  <a:txBody>
                    <a:bodyPr/>
                    <a:lstStyle/>
                    <a:p>
                      <a:endParaRPr lang="en-US"/>
                    </a:p>
                  </a:txBody>
                  <a:tcPr/>
                </a:tc>
                <a:tc>
                  <a:txBody>
                    <a:bodyPr/>
                    <a:lstStyle/>
                    <a:p>
                      <a:pPr algn="ctr" fontAlgn="ctr"/>
                      <a:endParaRPr lang="en-US" sz="1000" b="0" i="0" u="none" strike="noStrike" dirty="0">
                        <a:solidFill>
                          <a:srgbClr val="156082"/>
                        </a:solidFill>
                        <a:effectLst/>
                        <a:latin typeface="Century Gothic" panose="020B0502020202020204" pitchFamily="34" charset="0"/>
                      </a:endParaRPr>
                    </a:p>
                  </a:txBody>
                  <a:tcPr marL="8591" marR="8591" marT="859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gridSpan="2">
                  <a:txBody>
                    <a:bodyPr/>
                    <a:lstStyle/>
                    <a:p>
                      <a:pPr algn="l" fontAlgn="ctr"/>
                      <a:endParaRPr lang="en-US" sz="1300" b="0" i="0" u="none" strike="noStrike" dirty="0">
                        <a:solidFill>
                          <a:srgbClr val="156082"/>
                        </a:solidFill>
                        <a:effectLst/>
                        <a:latin typeface="Century Gothic" panose="020B0502020202020204" pitchFamily="34" charset="0"/>
                      </a:endParaRPr>
                    </a:p>
                  </a:txBody>
                  <a:tcPr marL="103094" marR="8591" marT="859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hMerge="1">
                  <a:txBody>
                    <a:bodyPr/>
                    <a:lstStyle/>
                    <a:p>
                      <a:endParaRPr lang="en-US"/>
                    </a:p>
                  </a:txBody>
                  <a:tcPr/>
                </a:tc>
                <a:extLst>
                  <a:ext uri="{0D108BD9-81ED-4DB2-BD59-A6C34878D82A}">
                    <a16:rowId xmlns:a16="http://schemas.microsoft.com/office/drawing/2014/main" val="2110585538"/>
                  </a:ext>
                </a:extLst>
              </a:tr>
              <a:tr h="367702">
                <a:tc gridSpan="2">
                  <a:txBody>
                    <a:bodyPr/>
                    <a:lstStyle/>
                    <a:p>
                      <a:pPr algn="l" fontAlgn="ctr"/>
                      <a:r>
                        <a:rPr lang="en-US" sz="1100" b="0" i="0" u="none" strike="noStrike">
                          <a:solidFill>
                            <a:srgbClr val="FFFFFF"/>
                          </a:solidFill>
                          <a:effectLst/>
                          <a:latin typeface="Century Gothic" panose="020B0502020202020204" pitchFamily="34" charset="0"/>
                        </a:rPr>
                        <a:t>Department</a:t>
                      </a:r>
                    </a:p>
                  </a:txBody>
                  <a:tcPr marL="103094" marR="8591" marT="859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hMerge="1">
                  <a:txBody>
                    <a:bodyPr/>
                    <a:lstStyle/>
                    <a:p>
                      <a:endParaRPr lang="en-US"/>
                    </a:p>
                  </a:txBody>
                  <a:tcPr/>
                </a:tc>
                <a:tc>
                  <a:txBody>
                    <a:bodyPr/>
                    <a:lstStyle/>
                    <a:p>
                      <a:pPr algn="ctr" fontAlgn="ctr"/>
                      <a:r>
                        <a:rPr lang="en-US" sz="1100" b="0" i="0" u="none" strike="noStrike">
                          <a:solidFill>
                            <a:srgbClr val="FFFFFF"/>
                          </a:solidFill>
                          <a:effectLst/>
                          <a:latin typeface="Century Gothic" panose="020B0502020202020204" pitchFamily="34" charset="0"/>
                        </a:rPr>
                        <a:t>Last Revised</a:t>
                      </a:r>
                    </a:p>
                  </a:txBody>
                  <a:tcPr marL="8591" marR="8591" marT="859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gridSpan="2">
                  <a:txBody>
                    <a:bodyPr/>
                    <a:lstStyle/>
                    <a:p>
                      <a:pPr algn="l" fontAlgn="ctr"/>
                      <a:r>
                        <a:rPr lang="en-US" sz="1100" b="0" i="0" u="none" strike="noStrike">
                          <a:solidFill>
                            <a:srgbClr val="FFFFFF"/>
                          </a:solidFill>
                          <a:effectLst/>
                          <a:latin typeface="Century Gothic" panose="020B0502020202020204" pitchFamily="34" charset="0"/>
                        </a:rPr>
                        <a:t>Manager Name</a:t>
                      </a:r>
                    </a:p>
                  </a:txBody>
                  <a:tcPr marL="103094" marR="8591" marT="859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hMerge="1">
                  <a:txBody>
                    <a:bodyPr/>
                    <a:lstStyle/>
                    <a:p>
                      <a:endParaRPr lang="en-US"/>
                    </a:p>
                  </a:txBody>
                  <a:tcPr/>
                </a:tc>
                <a:extLst>
                  <a:ext uri="{0D108BD9-81ED-4DB2-BD59-A6C34878D82A}">
                    <a16:rowId xmlns:a16="http://schemas.microsoft.com/office/drawing/2014/main" val="2910619463"/>
                  </a:ext>
                </a:extLst>
              </a:tr>
              <a:tr h="367702">
                <a:tc gridSpan="2">
                  <a:txBody>
                    <a:bodyPr/>
                    <a:lstStyle/>
                    <a:p>
                      <a:pPr algn="l" fontAlgn="ctr"/>
                      <a:endParaRPr lang="en-US" sz="1300" b="0" i="0" u="none" strike="noStrike" dirty="0">
                        <a:solidFill>
                          <a:srgbClr val="156082"/>
                        </a:solidFill>
                        <a:effectLst/>
                        <a:latin typeface="Century Gothic" panose="020B0502020202020204" pitchFamily="34" charset="0"/>
                      </a:endParaRPr>
                    </a:p>
                  </a:txBody>
                  <a:tcPr marL="103094" marR="8591" marT="859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hMerge="1">
                  <a:txBody>
                    <a:bodyPr/>
                    <a:lstStyle/>
                    <a:p>
                      <a:endParaRPr lang="en-US"/>
                    </a:p>
                  </a:txBody>
                  <a:tcPr/>
                </a:tc>
                <a:tc>
                  <a:txBody>
                    <a:bodyPr/>
                    <a:lstStyle/>
                    <a:p>
                      <a:pPr algn="ctr" fontAlgn="ctr"/>
                      <a:endParaRPr lang="en-US" sz="1000" b="0" i="0" u="none" strike="noStrike" dirty="0">
                        <a:solidFill>
                          <a:srgbClr val="156082"/>
                        </a:solidFill>
                        <a:effectLst/>
                        <a:latin typeface="Century Gothic" panose="020B0502020202020204" pitchFamily="34" charset="0"/>
                      </a:endParaRPr>
                    </a:p>
                  </a:txBody>
                  <a:tcPr marL="8591" marR="8591" marT="859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gridSpan="2">
                  <a:txBody>
                    <a:bodyPr/>
                    <a:lstStyle/>
                    <a:p>
                      <a:pPr algn="l" fontAlgn="ctr"/>
                      <a:endParaRPr lang="en-US" sz="1300" b="0" i="0" u="none" strike="noStrike" dirty="0">
                        <a:solidFill>
                          <a:srgbClr val="156082"/>
                        </a:solidFill>
                        <a:effectLst/>
                        <a:latin typeface="Century Gothic" panose="020B0502020202020204" pitchFamily="34" charset="0"/>
                      </a:endParaRPr>
                    </a:p>
                  </a:txBody>
                  <a:tcPr marL="103094" marR="8591" marT="859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hMerge="1">
                  <a:txBody>
                    <a:bodyPr/>
                    <a:lstStyle/>
                    <a:p>
                      <a:endParaRPr lang="en-US"/>
                    </a:p>
                  </a:txBody>
                  <a:tcPr/>
                </a:tc>
                <a:extLst>
                  <a:ext uri="{0D108BD9-81ED-4DB2-BD59-A6C34878D82A}">
                    <a16:rowId xmlns:a16="http://schemas.microsoft.com/office/drawing/2014/main" val="1273711227"/>
                  </a:ext>
                </a:extLst>
              </a:tr>
            </a:tbl>
          </a:graphicData>
        </a:graphic>
      </p:graphicFrame>
      <p:sp>
        <p:nvSpPr>
          <p:cNvPr id="3" name="TextBox 2">
            <a:extLst>
              <a:ext uri="{FF2B5EF4-FFF2-40B4-BE49-F238E27FC236}">
                <a16:creationId xmlns:a16="http://schemas.microsoft.com/office/drawing/2014/main" id="{2EC43558-A339-FA59-FBB7-17FE6221A237}"/>
              </a:ext>
            </a:extLst>
          </p:cNvPr>
          <p:cNvSpPr txBox="1"/>
          <p:nvPr/>
        </p:nvSpPr>
        <p:spPr>
          <a:xfrm>
            <a:off x="3367184" y="6604624"/>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F16849-6086-E9E8-327D-52C5C896AF4F}"/>
            </a:ext>
          </a:extLst>
        </p:cNvPr>
        <p:cNvGrpSpPr/>
        <p:nvPr/>
      </p:nvGrpSpPr>
      <p:grpSpPr>
        <a:xfrm>
          <a:off x="0" y="0"/>
          <a:ext cx="0" cy="0"/>
          <a:chOff x="0" y="0"/>
          <a:chExt cx="0" cy="0"/>
        </a:xfrm>
      </p:grpSpPr>
      <p:sp>
        <p:nvSpPr>
          <p:cNvPr id="33" name="TextBox 32">
            <a:extLst>
              <a:ext uri="{FF2B5EF4-FFF2-40B4-BE49-F238E27FC236}">
                <a16:creationId xmlns:a16="http://schemas.microsoft.com/office/drawing/2014/main" id="{7AF84929-22DA-6837-D223-B99614E6126B}"/>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accent1"/>
                </a:solidFill>
                <a:latin typeface="Century Gothic" panose="020B0502020202020204" pitchFamily="34" charset="0"/>
              </a:rPr>
              <a:t>Training Schedule and Activities</a:t>
            </a:r>
          </a:p>
        </p:txBody>
      </p:sp>
      <p:cxnSp>
        <p:nvCxnSpPr>
          <p:cNvPr id="4" name="Straight Connector 3">
            <a:extLst>
              <a:ext uri="{FF2B5EF4-FFF2-40B4-BE49-F238E27FC236}">
                <a16:creationId xmlns:a16="http://schemas.microsoft.com/office/drawing/2014/main" id="{B6442700-651C-551F-65D8-D942471758C2}"/>
              </a:ext>
            </a:extLst>
          </p:cNvPr>
          <p:cNvCxnSpPr/>
          <p:nvPr/>
        </p:nvCxnSpPr>
        <p:spPr>
          <a:xfrm>
            <a:off x="0" y="749643"/>
            <a:ext cx="12192000" cy="0"/>
          </a:xfrm>
          <a:prstGeom prst="line">
            <a:avLst/>
          </a:prstGeom>
          <a:ln>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63E3A66C-10FA-0AAA-A441-5E7A0FEF32D2}"/>
              </a:ext>
            </a:extLst>
          </p:cNvPr>
          <p:cNvCxnSpPr/>
          <p:nvPr/>
        </p:nvCxnSpPr>
        <p:spPr>
          <a:xfrm>
            <a:off x="0" y="836140"/>
            <a:ext cx="12192000" cy="0"/>
          </a:xfrm>
          <a:prstGeom prst="line">
            <a:avLst/>
          </a:prstGeom>
          <a:ln>
            <a:solidFill>
              <a:srgbClr val="E8DD06"/>
            </a:solidFill>
          </a:ln>
        </p:spPr>
        <p:style>
          <a:lnRef idx="2">
            <a:schemeClr val="accent1"/>
          </a:lnRef>
          <a:fillRef idx="0">
            <a:schemeClr val="accent1"/>
          </a:fillRef>
          <a:effectRef idx="1">
            <a:schemeClr val="accent1"/>
          </a:effectRef>
          <a:fontRef idx="minor">
            <a:schemeClr val="tx1"/>
          </a:fontRef>
        </p:style>
      </p:cxnSp>
      <p:graphicFrame>
        <p:nvGraphicFramePr>
          <p:cNvPr id="7" name="Table 6">
            <a:extLst>
              <a:ext uri="{FF2B5EF4-FFF2-40B4-BE49-F238E27FC236}">
                <a16:creationId xmlns:a16="http://schemas.microsoft.com/office/drawing/2014/main" id="{820CAC1E-3300-6DEE-96D6-216E5599D9B2}"/>
              </a:ext>
            </a:extLst>
          </p:cNvPr>
          <p:cNvGraphicFramePr>
            <a:graphicFrameLocks noGrp="1"/>
          </p:cNvGraphicFramePr>
          <p:nvPr>
            <p:extLst>
              <p:ext uri="{D42A27DB-BD31-4B8C-83A1-F6EECF244321}">
                <p14:modId xmlns:p14="http://schemas.microsoft.com/office/powerpoint/2010/main" val="3903524066"/>
              </p:ext>
            </p:extLst>
          </p:nvPr>
        </p:nvGraphicFramePr>
        <p:xfrm>
          <a:off x="202690" y="926232"/>
          <a:ext cx="11890455" cy="5805852"/>
        </p:xfrm>
        <a:graphic>
          <a:graphicData uri="http://schemas.openxmlformats.org/drawingml/2006/table">
            <a:tbl>
              <a:tblPr/>
              <a:tblGrid>
                <a:gridCol w="1701940">
                  <a:extLst>
                    <a:ext uri="{9D8B030D-6E8A-4147-A177-3AD203B41FA5}">
                      <a16:colId xmlns:a16="http://schemas.microsoft.com/office/drawing/2014/main" val="924492961"/>
                    </a:ext>
                  </a:extLst>
                </a:gridCol>
                <a:gridCol w="2041294">
                  <a:extLst>
                    <a:ext uri="{9D8B030D-6E8A-4147-A177-3AD203B41FA5}">
                      <a16:colId xmlns:a16="http://schemas.microsoft.com/office/drawing/2014/main" val="20188380"/>
                    </a:ext>
                  </a:extLst>
                </a:gridCol>
                <a:gridCol w="1339461">
                  <a:extLst>
                    <a:ext uri="{9D8B030D-6E8A-4147-A177-3AD203B41FA5}">
                      <a16:colId xmlns:a16="http://schemas.microsoft.com/office/drawing/2014/main" val="510276217"/>
                    </a:ext>
                  </a:extLst>
                </a:gridCol>
                <a:gridCol w="1701940">
                  <a:extLst>
                    <a:ext uri="{9D8B030D-6E8A-4147-A177-3AD203B41FA5}">
                      <a16:colId xmlns:a16="http://schemas.microsoft.com/office/drawing/2014/main" val="2210113193"/>
                    </a:ext>
                  </a:extLst>
                </a:gridCol>
                <a:gridCol w="1701940">
                  <a:extLst>
                    <a:ext uri="{9D8B030D-6E8A-4147-A177-3AD203B41FA5}">
                      <a16:colId xmlns:a16="http://schemas.microsoft.com/office/drawing/2014/main" val="3321279886"/>
                    </a:ext>
                  </a:extLst>
                </a:gridCol>
                <a:gridCol w="1701940">
                  <a:extLst>
                    <a:ext uri="{9D8B030D-6E8A-4147-A177-3AD203B41FA5}">
                      <a16:colId xmlns:a16="http://schemas.microsoft.com/office/drawing/2014/main" val="3409794444"/>
                    </a:ext>
                  </a:extLst>
                </a:gridCol>
                <a:gridCol w="1701940">
                  <a:extLst>
                    <a:ext uri="{9D8B030D-6E8A-4147-A177-3AD203B41FA5}">
                      <a16:colId xmlns:a16="http://schemas.microsoft.com/office/drawing/2014/main" val="69130554"/>
                    </a:ext>
                  </a:extLst>
                </a:gridCol>
              </a:tblGrid>
              <a:tr h="642846">
                <a:tc>
                  <a:txBody>
                    <a:bodyPr/>
                    <a:lstStyle/>
                    <a:p>
                      <a:pPr algn="l" fontAlgn="ctr"/>
                      <a:r>
                        <a:rPr lang="en-US" sz="1400" b="0" i="0" u="none" strike="noStrike" dirty="0">
                          <a:solidFill>
                            <a:srgbClr val="FFFFFF"/>
                          </a:solidFill>
                          <a:effectLst/>
                          <a:latin typeface="Century Gothic" panose="020B0502020202020204" pitchFamily="34" charset="0"/>
                        </a:rPr>
                        <a:t>Training Phase</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dirty="0">
                          <a:solidFill>
                            <a:srgbClr val="FFFFFF"/>
                          </a:solidFill>
                          <a:effectLst/>
                          <a:latin typeface="Century Gothic" panose="020B0502020202020204" pitchFamily="34" charset="0"/>
                        </a:rPr>
                        <a:t>Activity Description</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dirty="0">
                          <a:solidFill>
                            <a:srgbClr val="FFFFFF"/>
                          </a:solidFill>
                          <a:effectLst/>
                          <a:latin typeface="Century Gothic" panose="020B0502020202020204" pitchFamily="34" charset="0"/>
                        </a:rPr>
                        <a:t>Category</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dirty="0">
                          <a:solidFill>
                            <a:srgbClr val="FFFFFF"/>
                          </a:solidFill>
                          <a:effectLst/>
                          <a:latin typeface="Century Gothic" panose="020B0502020202020204" pitchFamily="34" charset="0"/>
                        </a:rPr>
                        <a:t>Active / Hold</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dirty="0">
                          <a:solidFill>
                            <a:srgbClr val="FFFFFF"/>
                          </a:solidFill>
                          <a:effectLst/>
                          <a:latin typeface="Century Gothic" panose="020B0502020202020204" pitchFamily="34" charset="0"/>
                        </a:rPr>
                        <a:t>Point of Contact</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dirty="0">
                          <a:solidFill>
                            <a:srgbClr val="FFFFFF"/>
                          </a:solidFill>
                          <a:effectLst/>
                          <a:latin typeface="Century Gothic" panose="020B0502020202020204" pitchFamily="34" charset="0"/>
                        </a:rPr>
                        <a:t>Status</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dirty="0">
                          <a:solidFill>
                            <a:srgbClr val="FFFFFF"/>
                          </a:solidFill>
                          <a:effectLst/>
                          <a:latin typeface="Century Gothic" panose="020B0502020202020204" pitchFamily="34" charset="0"/>
                        </a:rPr>
                        <a:t>Comments</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extLst>
                  <a:ext uri="{0D108BD9-81ED-4DB2-BD59-A6C34878D82A}">
                    <a16:rowId xmlns:a16="http://schemas.microsoft.com/office/drawing/2014/main" val="4221896436"/>
                  </a:ext>
                </a:extLst>
              </a:tr>
              <a:tr h="860501">
                <a:tc rowSpan="6">
                  <a:txBody>
                    <a:bodyPr/>
                    <a:lstStyle/>
                    <a:p>
                      <a:pPr algn="l" fontAlgn="ctr"/>
                      <a:r>
                        <a:rPr lang="en-US" sz="1200" b="0" i="0" u="none" strike="noStrike" dirty="0">
                          <a:solidFill>
                            <a:srgbClr val="000000"/>
                          </a:solidFill>
                          <a:effectLst/>
                          <a:latin typeface="Century Gothic" panose="020B0502020202020204" pitchFamily="34" charset="0"/>
                        </a:rPr>
                        <a:t>Week 1 Activities</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F2F2F2"/>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AF2D0"/>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388099963"/>
                  </a:ext>
                </a:extLst>
              </a:tr>
              <a:tr h="860501">
                <a:tc vMerge="1">
                  <a:txBody>
                    <a:bodyPr/>
                    <a:lstStyle/>
                    <a:p>
                      <a:endParaRPr lang="en-US"/>
                    </a:p>
                  </a:txBody>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AF2D0"/>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708280817"/>
                  </a:ext>
                </a:extLst>
              </a:tr>
              <a:tr h="860501">
                <a:tc vMerge="1">
                  <a:txBody>
                    <a:bodyPr/>
                    <a:lstStyle/>
                    <a:p>
                      <a:endParaRPr lang="en-US"/>
                    </a:p>
                  </a:txBody>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AF2D0"/>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290461621"/>
                  </a:ext>
                </a:extLst>
              </a:tr>
              <a:tr h="860501">
                <a:tc vMerge="1">
                  <a:txBody>
                    <a:bodyPr/>
                    <a:lstStyle/>
                    <a:p>
                      <a:endParaRPr lang="en-US"/>
                    </a:p>
                  </a:txBody>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AF2D0"/>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128376745"/>
                  </a:ext>
                </a:extLst>
              </a:tr>
              <a:tr h="860501">
                <a:tc vMerge="1">
                  <a:txBody>
                    <a:bodyPr/>
                    <a:lstStyle/>
                    <a:p>
                      <a:endParaRPr lang="en-US"/>
                    </a:p>
                  </a:txBody>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AF2D0"/>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950027816"/>
                  </a:ext>
                </a:extLst>
              </a:tr>
              <a:tr h="860501">
                <a:tc vMerge="1">
                  <a:txBody>
                    <a:bodyPr/>
                    <a:lstStyle/>
                    <a:p>
                      <a:endParaRPr lang="en-US"/>
                    </a:p>
                  </a:txBody>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DAF2D0"/>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640691453"/>
                  </a:ext>
                </a:extLst>
              </a:tr>
            </a:tbl>
          </a:graphicData>
        </a:graphic>
      </p:graphicFrame>
    </p:spTree>
    <p:extLst>
      <p:ext uri="{BB962C8B-B14F-4D97-AF65-F5344CB8AC3E}">
        <p14:creationId xmlns:p14="http://schemas.microsoft.com/office/powerpoint/2010/main" val="1529990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D3B4CC-C730-B732-61F8-11C0643AFA59}"/>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F50800FF-A7B1-5871-B5C3-48A8C713B020}"/>
              </a:ext>
            </a:extLst>
          </p:cNvPr>
          <p:cNvGraphicFramePr>
            <a:graphicFrameLocks noGrp="1"/>
          </p:cNvGraphicFramePr>
          <p:nvPr>
            <p:extLst>
              <p:ext uri="{D42A27DB-BD31-4B8C-83A1-F6EECF244321}">
                <p14:modId xmlns:p14="http://schemas.microsoft.com/office/powerpoint/2010/main" val="3998983499"/>
              </p:ext>
            </p:extLst>
          </p:nvPr>
        </p:nvGraphicFramePr>
        <p:xfrm>
          <a:off x="202689" y="922635"/>
          <a:ext cx="11890455" cy="5227038"/>
        </p:xfrm>
        <a:graphic>
          <a:graphicData uri="http://schemas.openxmlformats.org/drawingml/2006/table">
            <a:tbl>
              <a:tblPr/>
              <a:tblGrid>
                <a:gridCol w="1701940">
                  <a:extLst>
                    <a:ext uri="{9D8B030D-6E8A-4147-A177-3AD203B41FA5}">
                      <a16:colId xmlns:a16="http://schemas.microsoft.com/office/drawing/2014/main" val="1694509761"/>
                    </a:ext>
                  </a:extLst>
                </a:gridCol>
                <a:gridCol w="2057771">
                  <a:extLst>
                    <a:ext uri="{9D8B030D-6E8A-4147-A177-3AD203B41FA5}">
                      <a16:colId xmlns:a16="http://schemas.microsoft.com/office/drawing/2014/main" val="2353125108"/>
                    </a:ext>
                  </a:extLst>
                </a:gridCol>
                <a:gridCol w="1322984">
                  <a:extLst>
                    <a:ext uri="{9D8B030D-6E8A-4147-A177-3AD203B41FA5}">
                      <a16:colId xmlns:a16="http://schemas.microsoft.com/office/drawing/2014/main" val="2847594589"/>
                    </a:ext>
                  </a:extLst>
                </a:gridCol>
                <a:gridCol w="1701940">
                  <a:extLst>
                    <a:ext uri="{9D8B030D-6E8A-4147-A177-3AD203B41FA5}">
                      <a16:colId xmlns:a16="http://schemas.microsoft.com/office/drawing/2014/main" val="2166081590"/>
                    </a:ext>
                  </a:extLst>
                </a:gridCol>
                <a:gridCol w="1701940">
                  <a:extLst>
                    <a:ext uri="{9D8B030D-6E8A-4147-A177-3AD203B41FA5}">
                      <a16:colId xmlns:a16="http://schemas.microsoft.com/office/drawing/2014/main" val="2486716103"/>
                    </a:ext>
                  </a:extLst>
                </a:gridCol>
                <a:gridCol w="1701940">
                  <a:extLst>
                    <a:ext uri="{9D8B030D-6E8A-4147-A177-3AD203B41FA5}">
                      <a16:colId xmlns:a16="http://schemas.microsoft.com/office/drawing/2014/main" val="4011691722"/>
                    </a:ext>
                  </a:extLst>
                </a:gridCol>
                <a:gridCol w="1701940">
                  <a:extLst>
                    <a:ext uri="{9D8B030D-6E8A-4147-A177-3AD203B41FA5}">
                      <a16:colId xmlns:a16="http://schemas.microsoft.com/office/drawing/2014/main" val="1348029484"/>
                    </a:ext>
                  </a:extLst>
                </a:gridCol>
              </a:tblGrid>
              <a:tr h="640080">
                <a:tc>
                  <a:txBody>
                    <a:bodyPr/>
                    <a:lstStyle/>
                    <a:p>
                      <a:pPr algn="l" fontAlgn="ctr"/>
                      <a:r>
                        <a:rPr lang="en-US" sz="1400" b="0" i="0" u="none" strike="noStrike" dirty="0">
                          <a:solidFill>
                            <a:srgbClr val="FFFFFF"/>
                          </a:solidFill>
                          <a:effectLst/>
                          <a:latin typeface="Century Gothic" panose="020B0502020202020204" pitchFamily="34" charset="0"/>
                        </a:rPr>
                        <a:t>Training Phase</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dirty="0">
                          <a:solidFill>
                            <a:srgbClr val="FFFFFF"/>
                          </a:solidFill>
                          <a:effectLst/>
                          <a:latin typeface="Century Gothic" panose="020B0502020202020204" pitchFamily="34" charset="0"/>
                        </a:rPr>
                        <a:t>Activity Description</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dirty="0">
                          <a:solidFill>
                            <a:srgbClr val="FFFFFF"/>
                          </a:solidFill>
                          <a:effectLst/>
                          <a:latin typeface="Century Gothic" panose="020B0502020202020204" pitchFamily="34" charset="0"/>
                        </a:rPr>
                        <a:t>Category</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dirty="0">
                          <a:solidFill>
                            <a:srgbClr val="FFFFFF"/>
                          </a:solidFill>
                          <a:effectLst/>
                          <a:latin typeface="Century Gothic" panose="020B0502020202020204" pitchFamily="34" charset="0"/>
                        </a:rPr>
                        <a:t>Active / Hold</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dirty="0">
                          <a:solidFill>
                            <a:srgbClr val="FFFFFF"/>
                          </a:solidFill>
                          <a:effectLst/>
                          <a:latin typeface="Century Gothic" panose="020B0502020202020204" pitchFamily="34" charset="0"/>
                        </a:rPr>
                        <a:t>Point of Contact</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dirty="0">
                          <a:solidFill>
                            <a:srgbClr val="FFFFFF"/>
                          </a:solidFill>
                          <a:effectLst/>
                          <a:latin typeface="Century Gothic" panose="020B0502020202020204" pitchFamily="34" charset="0"/>
                        </a:rPr>
                        <a:t>Status</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dirty="0">
                          <a:solidFill>
                            <a:srgbClr val="FFFFFF"/>
                          </a:solidFill>
                          <a:effectLst/>
                          <a:latin typeface="Century Gothic" panose="020B0502020202020204" pitchFamily="34" charset="0"/>
                        </a:rPr>
                        <a:t>Comments</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extLst>
                  <a:ext uri="{0D108BD9-81ED-4DB2-BD59-A6C34878D82A}">
                    <a16:rowId xmlns:a16="http://schemas.microsoft.com/office/drawing/2014/main" val="3130354492"/>
                  </a:ext>
                </a:extLst>
              </a:tr>
              <a:tr h="764493">
                <a:tc rowSpan="6">
                  <a:txBody>
                    <a:bodyPr/>
                    <a:lstStyle/>
                    <a:p>
                      <a:pPr algn="l" fontAlgn="ctr"/>
                      <a:r>
                        <a:rPr lang="en-US" sz="1200" b="0" i="0" u="none" strike="noStrike" dirty="0">
                          <a:solidFill>
                            <a:srgbClr val="000000"/>
                          </a:solidFill>
                          <a:effectLst/>
                          <a:latin typeface="Century Gothic" panose="020B0502020202020204" pitchFamily="34" charset="0"/>
                        </a:rPr>
                        <a:t>30-Day Activities</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D9D9D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In Progress</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AEDFB"/>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337712024"/>
                  </a:ext>
                </a:extLst>
              </a:tr>
              <a:tr h="764493">
                <a:tc vMerge="1">
                  <a:txBody>
                    <a:bodyPr/>
                    <a:lstStyle/>
                    <a:p>
                      <a:endParaRPr lang="en-US"/>
                    </a:p>
                  </a:txBody>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In Progress</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AEDFB"/>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66295125"/>
                  </a:ext>
                </a:extLst>
              </a:tr>
              <a:tr h="764493">
                <a:tc vMerge="1">
                  <a:txBody>
                    <a:bodyPr/>
                    <a:lstStyle/>
                    <a:p>
                      <a:endParaRPr lang="en-US"/>
                    </a:p>
                  </a:txBody>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Scheduled</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CEEF"/>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50967661"/>
                  </a:ext>
                </a:extLst>
              </a:tr>
              <a:tr h="764493">
                <a:tc vMerge="1">
                  <a:txBody>
                    <a:bodyPr/>
                    <a:lstStyle/>
                    <a:p>
                      <a:endParaRPr lang="en-US"/>
                    </a:p>
                  </a:txBody>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Scheduled</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CEEF"/>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536739556"/>
                  </a:ext>
                </a:extLst>
              </a:tr>
              <a:tr h="764493">
                <a:tc vMerge="1">
                  <a:txBody>
                    <a:bodyPr/>
                    <a:lstStyle/>
                    <a:p>
                      <a:endParaRPr lang="en-US"/>
                    </a:p>
                  </a:txBody>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AF2D0"/>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95413340"/>
                  </a:ext>
                </a:extLst>
              </a:tr>
              <a:tr h="764493">
                <a:tc vMerge="1">
                  <a:txBody>
                    <a:bodyPr/>
                    <a:lstStyle/>
                    <a:p>
                      <a:endParaRPr lang="en-US"/>
                    </a:p>
                  </a:txBody>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F0EA98"/>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DAF2D0"/>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896510753"/>
                  </a:ext>
                </a:extLst>
              </a:tr>
            </a:tbl>
          </a:graphicData>
        </a:graphic>
      </p:graphicFrame>
      <p:sp>
        <p:nvSpPr>
          <p:cNvPr id="33" name="TextBox 32">
            <a:extLst>
              <a:ext uri="{FF2B5EF4-FFF2-40B4-BE49-F238E27FC236}">
                <a16:creationId xmlns:a16="http://schemas.microsoft.com/office/drawing/2014/main" id="{684BDEBC-2C89-864A-449E-11A84F487D39}"/>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accent1"/>
                </a:solidFill>
                <a:latin typeface="Century Gothic" panose="020B0502020202020204" pitchFamily="34" charset="0"/>
              </a:rPr>
              <a:t>Training Schedule and Activities</a:t>
            </a:r>
          </a:p>
        </p:txBody>
      </p:sp>
      <p:cxnSp>
        <p:nvCxnSpPr>
          <p:cNvPr id="4" name="Straight Connector 3">
            <a:extLst>
              <a:ext uri="{FF2B5EF4-FFF2-40B4-BE49-F238E27FC236}">
                <a16:creationId xmlns:a16="http://schemas.microsoft.com/office/drawing/2014/main" id="{E1A8EEE6-D0E1-04EA-19F0-F8FE55B8790A}"/>
              </a:ext>
            </a:extLst>
          </p:cNvPr>
          <p:cNvCxnSpPr/>
          <p:nvPr/>
        </p:nvCxnSpPr>
        <p:spPr>
          <a:xfrm>
            <a:off x="0" y="749643"/>
            <a:ext cx="12192000" cy="0"/>
          </a:xfrm>
          <a:prstGeom prst="line">
            <a:avLst/>
          </a:prstGeom>
          <a:ln>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4A0B89A0-D574-C625-3ED2-AAEF4924162E}"/>
              </a:ext>
            </a:extLst>
          </p:cNvPr>
          <p:cNvCxnSpPr/>
          <p:nvPr/>
        </p:nvCxnSpPr>
        <p:spPr>
          <a:xfrm>
            <a:off x="0" y="836140"/>
            <a:ext cx="12192000" cy="0"/>
          </a:xfrm>
          <a:prstGeom prst="line">
            <a:avLst/>
          </a:prstGeom>
          <a:ln>
            <a:solidFill>
              <a:srgbClr val="E8DD06"/>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748076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1E3592-8E53-C044-027F-A6B1DFD4EE6C}"/>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6373C95B-A999-1BD7-1A76-6B1F1797E936}"/>
              </a:ext>
            </a:extLst>
          </p:cNvPr>
          <p:cNvGraphicFramePr>
            <a:graphicFrameLocks noGrp="1"/>
          </p:cNvGraphicFramePr>
          <p:nvPr>
            <p:extLst>
              <p:ext uri="{D42A27DB-BD31-4B8C-83A1-F6EECF244321}">
                <p14:modId xmlns:p14="http://schemas.microsoft.com/office/powerpoint/2010/main" val="3538834407"/>
              </p:ext>
            </p:extLst>
          </p:nvPr>
        </p:nvGraphicFramePr>
        <p:xfrm>
          <a:off x="202689" y="922634"/>
          <a:ext cx="11890455" cy="5718678"/>
        </p:xfrm>
        <a:graphic>
          <a:graphicData uri="http://schemas.openxmlformats.org/drawingml/2006/table">
            <a:tbl>
              <a:tblPr/>
              <a:tblGrid>
                <a:gridCol w="1701940">
                  <a:extLst>
                    <a:ext uri="{9D8B030D-6E8A-4147-A177-3AD203B41FA5}">
                      <a16:colId xmlns:a16="http://schemas.microsoft.com/office/drawing/2014/main" val="500325760"/>
                    </a:ext>
                  </a:extLst>
                </a:gridCol>
                <a:gridCol w="2045202">
                  <a:extLst>
                    <a:ext uri="{9D8B030D-6E8A-4147-A177-3AD203B41FA5}">
                      <a16:colId xmlns:a16="http://schemas.microsoft.com/office/drawing/2014/main" val="3805037093"/>
                    </a:ext>
                  </a:extLst>
                </a:gridCol>
                <a:gridCol w="1335553">
                  <a:extLst>
                    <a:ext uri="{9D8B030D-6E8A-4147-A177-3AD203B41FA5}">
                      <a16:colId xmlns:a16="http://schemas.microsoft.com/office/drawing/2014/main" val="1880465105"/>
                    </a:ext>
                  </a:extLst>
                </a:gridCol>
                <a:gridCol w="1701940">
                  <a:extLst>
                    <a:ext uri="{9D8B030D-6E8A-4147-A177-3AD203B41FA5}">
                      <a16:colId xmlns:a16="http://schemas.microsoft.com/office/drawing/2014/main" val="714784313"/>
                    </a:ext>
                  </a:extLst>
                </a:gridCol>
                <a:gridCol w="1701940">
                  <a:extLst>
                    <a:ext uri="{9D8B030D-6E8A-4147-A177-3AD203B41FA5}">
                      <a16:colId xmlns:a16="http://schemas.microsoft.com/office/drawing/2014/main" val="2991002470"/>
                    </a:ext>
                  </a:extLst>
                </a:gridCol>
                <a:gridCol w="1701940">
                  <a:extLst>
                    <a:ext uri="{9D8B030D-6E8A-4147-A177-3AD203B41FA5}">
                      <a16:colId xmlns:a16="http://schemas.microsoft.com/office/drawing/2014/main" val="62519339"/>
                    </a:ext>
                  </a:extLst>
                </a:gridCol>
                <a:gridCol w="1701940">
                  <a:extLst>
                    <a:ext uri="{9D8B030D-6E8A-4147-A177-3AD203B41FA5}">
                      <a16:colId xmlns:a16="http://schemas.microsoft.com/office/drawing/2014/main" val="2129447855"/>
                    </a:ext>
                  </a:extLst>
                </a:gridCol>
              </a:tblGrid>
              <a:tr h="640080">
                <a:tc>
                  <a:txBody>
                    <a:bodyPr/>
                    <a:lstStyle/>
                    <a:p>
                      <a:pPr algn="l" fontAlgn="ctr"/>
                      <a:r>
                        <a:rPr lang="en-US" sz="1400" b="0" i="0" u="none" strike="noStrike" dirty="0">
                          <a:solidFill>
                            <a:srgbClr val="FFFFFF"/>
                          </a:solidFill>
                          <a:effectLst/>
                          <a:latin typeface="Century Gothic" panose="020B0502020202020204" pitchFamily="34" charset="0"/>
                        </a:rPr>
                        <a:t>Training Phase</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dirty="0">
                          <a:solidFill>
                            <a:srgbClr val="FFFFFF"/>
                          </a:solidFill>
                          <a:effectLst/>
                          <a:latin typeface="Century Gothic" panose="020B0502020202020204" pitchFamily="34" charset="0"/>
                        </a:rPr>
                        <a:t>Activity Description</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dirty="0">
                          <a:solidFill>
                            <a:srgbClr val="FFFFFF"/>
                          </a:solidFill>
                          <a:effectLst/>
                          <a:latin typeface="Century Gothic" panose="020B0502020202020204" pitchFamily="34" charset="0"/>
                        </a:rPr>
                        <a:t>Category</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dirty="0">
                          <a:solidFill>
                            <a:srgbClr val="FFFFFF"/>
                          </a:solidFill>
                          <a:effectLst/>
                          <a:latin typeface="Century Gothic" panose="020B0502020202020204" pitchFamily="34" charset="0"/>
                        </a:rPr>
                        <a:t>Active / Hold</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dirty="0">
                          <a:solidFill>
                            <a:srgbClr val="FFFFFF"/>
                          </a:solidFill>
                          <a:effectLst/>
                          <a:latin typeface="Century Gothic" panose="020B0502020202020204" pitchFamily="34" charset="0"/>
                        </a:rPr>
                        <a:t>Point of Contact</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dirty="0">
                          <a:solidFill>
                            <a:srgbClr val="FFFFFF"/>
                          </a:solidFill>
                          <a:effectLst/>
                          <a:latin typeface="Century Gothic" panose="020B0502020202020204" pitchFamily="34" charset="0"/>
                        </a:rPr>
                        <a:t>Status</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dirty="0">
                          <a:solidFill>
                            <a:srgbClr val="FFFFFF"/>
                          </a:solidFill>
                          <a:effectLst/>
                          <a:latin typeface="Century Gothic" panose="020B0502020202020204" pitchFamily="34" charset="0"/>
                        </a:rPr>
                        <a:t>Comments</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extLst>
                  <a:ext uri="{0D108BD9-81ED-4DB2-BD59-A6C34878D82A}">
                    <a16:rowId xmlns:a16="http://schemas.microsoft.com/office/drawing/2014/main" val="3918251868"/>
                  </a:ext>
                </a:extLst>
              </a:tr>
              <a:tr h="846433">
                <a:tc rowSpan="6">
                  <a:txBody>
                    <a:bodyPr/>
                    <a:lstStyle/>
                    <a:p>
                      <a:pPr algn="l" fontAlgn="ctr"/>
                      <a:r>
                        <a:rPr lang="en-US" sz="1200" b="0" i="0" u="none" strike="noStrike" dirty="0">
                          <a:solidFill>
                            <a:srgbClr val="000000"/>
                          </a:solidFill>
                          <a:effectLst/>
                          <a:latin typeface="Century Gothic" panose="020B0502020202020204" pitchFamily="34" charset="0"/>
                        </a:rPr>
                        <a:t>60-Day Activities</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F2F2F2"/>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Scheduled</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CEEF"/>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81996078"/>
                  </a:ext>
                </a:extLst>
              </a:tr>
              <a:tr h="846433">
                <a:tc vMerge="1">
                  <a:txBody>
                    <a:bodyPr/>
                    <a:lstStyle/>
                    <a:p>
                      <a:endParaRPr lang="en-US"/>
                    </a:p>
                  </a:txBody>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Planned</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1E1FF"/>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169401774"/>
                  </a:ext>
                </a:extLst>
              </a:tr>
              <a:tr h="846433">
                <a:tc vMerge="1">
                  <a:txBody>
                    <a:bodyPr/>
                    <a:lstStyle/>
                    <a:p>
                      <a:endParaRPr lang="en-US"/>
                    </a:p>
                  </a:txBody>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Planned</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1E1FF"/>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998258583"/>
                  </a:ext>
                </a:extLst>
              </a:tr>
              <a:tr h="846433">
                <a:tc vMerge="1">
                  <a:txBody>
                    <a:bodyPr/>
                    <a:lstStyle/>
                    <a:p>
                      <a:endParaRPr lang="en-US"/>
                    </a:p>
                  </a:txBody>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AF2D0"/>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890680725"/>
                  </a:ext>
                </a:extLst>
              </a:tr>
              <a:tr h="846433">
                <a:tc vMerge="1">
                  <a:txBody>
                    <a:bodyPr/>
                    <a:lstStyle/>
                    <a:p>
                      <a:endParaRPr lang="en-US"/>
                    </a:p>
                  </a:txBody>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AF2D0"/>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748363365"/>
                  </a:ext>
                </a:extLst>
              </a:tr>
              <a:tr h="846433">
                <a:tc vMerge="1">
                  <a:txBody>
                    <a:bodyPr/>
                    <a:lstStyle/>
                    <a:p>
                      <a:endParaRPr lang="en-US"/>
                    </a:p>
                  </a:txBody>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DAF2D0"/>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035554321"/>
                  </a:ext>
                </a:extLst>
              </a:tr>
            </a:tbl>
          </a:graphicData>
        </a:graphic>
      </p:graphicFrame>
      <p:sp>
        <p:nvSpPr>
          <p:cNvPr id="33" name="TextBox 32">
            <a:extLst>
              <a:ext uri="{FF2B5EF4-FFF2-40B4-BE49-F238E27FC236}">
                <a16:creationId xmlns:a16="http://schemas.microsoft.com/office/drawing/2014/main" id="{AED18D65-B62D-6119-7645-0082E94DF086}"/>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accent1"/>
                </a:solidFill>
                <a:latin typeface="Century Gothic" panose="020B0502020202020204" pitchFamily="34" charset="0"/>
              </a:rPr>
              <a:t>Training Schedule and Activities</a:t>
            </a:r>
          </a:p>
        </p:txBody>
      </p:sp>
      <p:cxnSp>
        <p:nvCxnSpPr>
          <p:cNvPr id="4" name="Straight Connector 3">
            <a:extLst>
              <a:ext uri="{FF2B5EF4-FFF2-40B4-BE49-F238E27FC236}">
                <a16:creationId xmlns:a16="http://schemas.microsoft.com/office/drawing/2014/main" id="{4560D55D-A5E8-1CB3-76F6-6C6E30B94C30}"/>
              </a:ext>
            </a:extLst>
          </p:cNvPr>
          <p:cNvCxnSpPr/>
          <p:nvPr/>
        </p:nvCxnSpPr>
        <p:spPr>
          <a:xfrm>
            <a:off x="0" y="749643"/>
            <a:ext cx="12192000" cy="0"/>
          </a:xfrm>
          <a:prstGeom prst="line">
            <a:avLst/>
          </a:prstGeom>
          <a:ln>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9EB7BBFE-63ED-C0AD-A874-259C6CD40FBD}"/>
              </a:ext>
            </a:extLst>
          </p:cNvPr>
          <p:cNvCxnSpPr/>
          <p:nvPr/>
        </p:nvCxnSpPr>
        <p:spPr>
          <a:xfrm>
            <a:off x="0" y="836140"/>
            <a:ext cx="12192000" cy="0"/>
          </a:xfrm>
          <a:prstGeom prst="line">
            <a:avLst/>
          </a:prstGeom>
          <a:ln>
            <a:solidFill>
              <a:srgbClr val="E8DD06"/>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90888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E0A431-A087-7816-6662-42844531F635}"/>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3267187-FFAC-2C26-6493-D5C35C375E0D}"/>
              </a:ext>
            </a:extLst>
          </p:cNvPr>
          <p:cNvGraphicFramePr>
            <a:graphicFrameLocks noGrp="1"/>
          </p:cNvGraphicFramePr>
          <p:nvPr>
            <p:extLst>
              <p:ext uri="{D42A27DB-BD31-4B8C-83A1-F6EECF244321}">
                <p14:modId xmlns:p14="http://schemas.microsoft.com/office/powerpoint/2010/main" val="1042270898"/>
              </p:ext>
            </p:extLst>
          </p:nvPr>
        </p:nvGraphicFramePr>
        <p:xfrm>
          <a:off x="202690" y="922637"/>
          <a:ext cx="11890455" cy="5224200"/>
        </p:xfrm>
        <a:graphic>
          <a:graphicData uri="http://schemas.openxmlformats.org/drawingml/2006/table">
            <a:tbl>
              <a:tblPr/>
              <a:tblGrid>
                <a:gridCol w="1701940">
                  <a:extLst>
                    <a:ext uri="{9D8B030D-6E8A-4147-A177-3AD203B41FA5}">
                      <a16:colId xmlns:a16="http://schemas.microsoft.com/office/drawing/2014/main" val="3335583912"/>
                    </a:ext>
                  </a:extLst>
                </a:gridCol>
                <a:gridCol w="2045201">
                  <a:extLst>
                    <a:ext uri="{9D8B030D-6E8A-4147-A177-3AD203B41FA5}">
                      <a16:colId xmlns:a16="http://schemas.microsoft.com/office/drawing/2014/main" val="3678517535"/>
                    </a:ext>
                  </a:extLst>
                </a:gridCol>
                <a:gridCol w="1335554">
                  <a:extLst>
                    <a:ext uri="{9D8B030D-6E8A-4147-A177-3AD203B41FA5}">
                      <a16:colId xmlns:a16="http://schemas.microsoft.com/office/drawing/2014/main" val="2188153752"/>
                    </a:ext>
                  </a:extLst>
                </a:gridCol>
                <a:gridCol w="1701940">
                  <a:extLst>
                    <a:ext uri="{9D8B030D-6E8A-4147-A177-3AD203B41FA5}">
                      <a16:colId xmlns:a16="http://schemas.microsoft.com/office/drawing/2014/main" val="822446872"/>
                    </a:ext>
                  </a:extLst>
                </a:gridCol>
                <a:gridCol w="1701940">
                  <a:extLst>
                    <a:ext uri="{9D8B030D-6E8A-4147-A177-3AD203B41FA5}">
                      <a16:colId xmlns:a16="http://schemas.microsoft.com/office/drawing/2014/main" val="4130621043"/>
                    </a:ext>
                  </a:extLst>
                </a:gridCol>
                <a:gridCol w="1701940">
                  <a:extLst>
                    <a:ext uri="{9D8B030D-6E8A-4147-A177-3AD203B41FA5}">
                      <a16:colId xmlns:a16="http://schemas.microsoft.com/office/drawing/2014/main" val="757481540"/>
                    </a:ext>
                  </a:extLst>
                </a:gridCol>
                <a:gridCol w="1701940">
                  <a:extLst>
                    <a:ext uri="{9D8B030D-6E8A-4147-A177-3AD203B41FA5}">
                      <a16:colId xmlns:a16="http://schemas.microsoft.com/office/drawing/2014/main" val="508655313"/>
                    </a:ext>
                  </a:extLst>
                </a:gridCol>
              </a:tblGrid>
              <a:tr h="640080">
                <a:tc>
                  <a:txBody>
                    <a:bodyPr/>
                    <a:lstStyle/>
                    <a:p>
                      <a:pPr algn="l" fontAlgn="ctr"/>
                      <a:r>
                        <a:rPr lang="en-US" sz="1400" b="0" i="0" u="none" strike="noStrike" dirty="0">
                          <a:solidFill>
                            <a:srgbClr val="FFFFFF"/>
                          </a:solidFill>
                          <a:effectLst/>
                          <a:latin typeface="Century Gothic" panose="020B0502020202020204" pitchFamily="34" charset="0"/>
                        </a:rPr>
                        <a:t>Training Phase</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dirty="0">
                          <a:solidFill>
                            <a:srgbClr val="FFFFFF"/>
                          </a:solidFill>
                          <a:effectLst/>
                          <a:latin typeface="Century Gothic" panose="020B0502020202020204" pitchFamily="34" charset="0"/>
                        </a:rPr>
                        <a:t>Activity Description</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dirty="0">
                          <a:solidFill>
                            <a:srgbClr val="FFFFFF"/>
                          </a:solidFill>
                          <a:effectLst/>
                          <a:latin typeface="Century Gothic" panose="020B0502020202020204" pitchFamily="34" charset="0"/>
                        </a:rPr>
                        <a:t>Category</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dirty="0">
                          <a:solidFill>
                            <a:srgbClr val="FFFFFF"/>
                          </a:solidFill>
                          <a:effectLst/>
                          <a:latin typeface="Century Gothic" panose="020B0502020202020204" pitchFamily="34" charset="0"/>
                        </a:rPr>
                        <a:t>Active / Hold</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dirty="0">
                          <a:solidFill>
                            <a:srgbClr val="FFFFFF"/>
                          </a:solidFill>
                          <a:effectLst/>
                          <a:latin typeface="Century Gothic" panose="020B0502020202020204" pitchFamily="34" charset="0"/>
                        </a:rPr>
                        <a:t>Point of Contact</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dirty="0">
                          <a:solidFill>
                            <a:srgbClr val="FFFFFF"/>
                          </a:solidFill>
                          <a:effectLst/>
                          <a:latin typeface="Century Gothic" panose="020B0502020202020204" pitchFamily="34" charset="0"/>
                        </a:rPr>
                        <a:t>Status</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dirty="0">
                          <a:solidFill>
                            <a:srgbClr val="FFFFFF"/>
                          </a:solidFill>
                          <a:effectLst/>
                          <a:latin typeface="Century Gothic" panose="020B0502020202020204" pitchFamily="34" charset="0"/>
                        </a:rPr>
                        <a:t>Comments</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extLst>
                  <a:ext uri="{0D108BD9-81ED-4DB2-BD59-A6C34878D82A}">
                    <a16:rowId xmlns:a16="http://schemas.microsoft.com/office/drawing/2014/main" val="2778668574"/>
                  </a:ext>
                </a:extLst>
              </a:tr>
              <a:tr h="764020">
                <a:tc rowSpan="6">
                  <a:txBody>
                    <a:bodyPr/>
                    <a:lstStyle/>
                    <a:p>
                      <a:pPr algn="l" fontAlgn="ctr"/>
                      <a:r>
                        <a:rPr lang="en-US" sz="1200" b="0" i="0" u="none" strike="noStrike" dirty="0">
                          <a:solidFill>
                            <a:srgbClr val="000000"/>
                          </a:solidFill>
                          <a:effectLst/>
                          <a:latin typeface="Century Gothic" panose="020B0502020202020204" pitchFamily="34" charset="0"/>
                        </a:rPr>
                        <a:t>90-Day Activities</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D9D9D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Planned</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1E1FF"/>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006004250"/>
                  </a:ext>
                </a:extLst>
              </a:tr>
              <a:tr h="764020">
                <a:tc vMerge="1">
                  <a:txBody>
                    <a:bodyPr/>
                    <a:lstStyle/>
                    <a:p>
                      <a:endParaRPr lang="en-US"/>
                    </a:p>
                  </a:txBody>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Overdue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BE2D5"/>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557822569"/>
                  </a:ext>
                </a:extLst>
              </a:tr>
              <a:tr h="764020">
                <a:tc vMerge="1">
                  <a:txBody>
                    <a:bodyPr/>
                    <a:lstStyle/>
                    <a:p>
                      <a:endParaRPr lang="en-US"/>
                    </a:p>
                  </a:txBody>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Planned</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1E1FF"/>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051602626"/>
                  </a:ext>
                </a:extLst>
              </a:tr>
              <a:tr h="764020">
                <a:tc vMerge="1">
                  <a:txBody>
                    <a:bodyPr/>
                    <a:lstStyle/>
                    <a:p>
                      <a:endParaRPr lang="en-US"/>
                    </a:p>
                  </a:txBody>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AF2D0"/>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978599967"/>
                  </a:ext>
                </a:extLst>
              </a:tr>
              <a:tr h="764020">
                <a:tc vMerge="1">
                  <a:txBody>
                    <a:bodyPr/>
                    <a:lstStyle/>
                    <a:p>
                      <a:endParaRPr lang="en-US"/>
                    </a:p>
                  </a:txBody>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AF2D0"/>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864082313"/>
                  </a:ext>
                </a:extLst>
              </a:tr>
              <a:tr h="764020">
                <a:tc vMerge="1">
                  <a:txBody>
                    <a:bodyPr/>
                    <a:lstStyle/>
                    <a:p>
                      <a:endParaRPr lang="en-US"/>
                    </a:p>
                  </a:txBody>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DAF2D0"/>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873461344"/>
                  </a:ext>
                </a:extLst>
              </a:tr>
            </a:tbl>
          </a:graphicData>
        </a:graphic>
      </p:graphicFrame>
      <p:sp>
        <p:nvSpPr>
          <p:cNvPr id="33" name="TextBox 32">
            <a:extLst>
              <a:ext uri="{FF2B5EF4-FFF2-40B4-BE49-F238E27FC236}">
                <a16:creationId xmlns:a16="http://schemas.microsoft.com/office/drawing/2014/main" id="{5E53AAF5-36BA-2229-28D7-C33E73C89E75}"/>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accent1"/>
                </a:solidFill>
                <a:latin typeface="Century Gothic" panose="020B0502020202020204" pitchFamily="34" charset="0"/>
              </a:rPr>
              <a:t>Training Schedule and Activities</a:t>
            </a:r>
          </a:p>
        </p:txBody>
      </p:sp>
      <p:cxnSp>
        <p:nvCxnSpPr>
          <p:cNvPr id="4" name="Straight Connector 3">
            <a:extLst>
              <a:ext uri="{FF2B5EF4-FFF2-40B4-BE49-F238E27FC236}">
                <a16:creationId xmlns:a16="http://schemas.microsoft.com/office/drawing/2014/main" id="{9866873D-88F2-C522-856F-E9EAEA646FFF}"/>
              </a:ext>
            </a:extLst>
          </p:cNvPr>
          <p:cNvCxnSpPr/>
          <p:nvPr/>
        </p:nvCxnSpPr>
        <p:spPr>
          <a:xfrm>
            <a:off x="0" y="749643"/>
            <a:ext cx="12192000" cy="0"/>
          </a:xfrm>
          <a:prstGeom prst="line">
            <a:avLst/>
          </a:prstGeom>
          <a:ln>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455088BB-99CC-8742-1CFE-77739B9DCE16}"/>
              </a:ext>
            </a:extLst>
          </p:cNvPr>
          <p:cNvCxnSpPr/>
          <p:nvPr/>
        </p:nvCxnSpPr>
        <p:spPr>
          <a:xfrm>
            <a:off x="0" y="836140"/>
            <a:ext cx="12192000" cy="0"/>
          </a:xfrm>
          <a:prstGeom prst="line">
            <a:avLst/>
          </a:prstGeom>
          <a:ln>
            <a:solidFill>
              <a:srgbClr val="E8DD06"/>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71961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DF7E41-D31F-7334-4C29-820DB4AB4B0C}"/>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C4E3C28-08BB-3ADA-04EE-941A3608D88C}"/>
              </a:ext>
            </a:extLst>
          </p:cNvPr>
          <p:cNvGraphicFramePr>
            <a:graphicFrameLocks noGrp="1"/>
          </p:cNvGraphicFramePr>
          <p:nvPr>
            <p:extLst>
              <p:ext uri="{D42A27DB-BD31-4B8C-83A1-F6EECF244321}">
                <p14:modId xmlns:p14="http://schemas.microsoft.com/office/powerpoint/2010/main" val="4175499514"/>
              </p:ext>
            </p:extLst>
          </p:nvPr>
        </p:nvGraphicFramePr>
        <p:xfrm>
          <a:off x="202690" y="922637"/>
          <a:ext cx="11890455" cy="5249290"/>
        </p:xfrm>
        <a:graphic>
          <a:graphicData uri="http://schemas.openxmlformats.org/drawingml/2006/table">
            <a:tbl>
              <a:tblPr/>
              <a:tblGrid>
                <a:gridCol w="1701940">
                  <a:extLst>
                    <a:ext uri="{9D8B030D-6E8A-4147-A177-3AD203B41FA5}">
                      <a16:colId xmlns:a16="http://schemas.microsoft.com/office/drawing/2014/main" val="2127787874"/>
                    </a:ext>
                  </a:extLst>
                </a:gridCol>
                <a:gridCol w="2035774">
                  <a:extLst>
                    <a:ext uri="{9D8B030D-6E8A-4147-A177-3AD203B41FA5}">
                      <a16:colId xmlns:a16="http://schemas.microsoft.com/office/drawing/2014/main" val="2696559435"/>
                    </a:ext>
                  </a:extLst>
                </a:gridCol>
                <a:gridCol w="1344981">
                  <a:extLst>
                    <a:ext uri="{9D8B030D-6E8A-4147-A177-3AD203B41FA5}">
                      <a16:colId xmlns:a16="http://schemas.microsoft.com/office/drawing/2014/main" val="1329310728"/>
                    </a:ext>
                  </a:extLst>
                </a:gridCol>
                <a:gridCol w="1701940">
                  <a:extLst>
                    <a:ext uri="{9D8B030D-6E8A-4147-A177-3AD203B41FA5}">
                      <a16:colId xmlns:a16="http://schemas.microsoft.com/office/drawing/2014/main" val="2655495389"/>
                    </a:ext>
                  </a:extLst>
                </a:gridCol>
                <a:gridCol w="1701940">
                  <a:extLst>
                    <a:ext uri="{9D8B030D-6E8A-4147-A177-3AD203B41FA5}">
                      <a16:colId xmlns:a16="http://schemas.microsoft.com/office/drawing/2014/main" val="2246306551"/>
                    </a:ext>
                  </a:extLst>
                </a:gridCol>
                <a:gridCol w="1701940">
                  <a:extLst>
                    <a:ext uri="{9D8B030D-6E8A-4147-A177-3AD203B41FA5}">
                      <a16:colId xmlns:a16="http://schemas.microsoft.com/office/drawing/2014/main" val="972186840"/>
                    </a:ext>
                  </a:extLst>
                </a:gridCol>
                <a:gridCol w="1701940">
                  <a:extLst>
                    <a:ext uri="{9D8B030D-6E8A-4147-A177-3AD203B41FA5}">
                      <a16:colId xmlns:a16="http://schemas.microsoft.com/office/drawing/2014/main" val="2986088006"/>
                    </a:ext>
                  </a:extLst>
                </a:gridCol>
              </a:tblGrid>
              <a:tr h="640080">
                <a:tc>
                  <a:txBody>
                    <a:bodyPr/>
                    <a:lstStyle/>
                    <a:p>
                      <a:pPr algn="l" fontAlgn="ctr"/>
                      <a:r>
                        <a:rPr lang="en-US" sz="1400" b="0" i="0" u="none" strike="noStrike" dirty="0">
                          <a:solidFill>
                            <a:srgbClr val="FFFFFF"/>
                          </a:solidFill>
                          <a:effectLst/>
                          <a:latin typeface="Century Gothic" panose="020B0502020202020204" pitchFamily="34" charset="0"/>
                        </a:rPr>
                        <a:t>Training Phase</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dirty="0">
                          <a:solidFill>
                            <a:srgbClr val="FFFFFF"/>
                          </a:solidFill>
                          <a:effectLst/>
                          <a:latin typeface="Century Gothic" panose="020B0502020202020204" pitchFamily="34" charset="0"/>
                        </a:rPr>
                        <a:t>Activity Description</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dirty="0">
                          <a:solidFill>
                            <a:srgbClr val="FFFFFF"/>
                          </a:solidFill>
                          <a:effectLst/>
                          <a:latin typeface="Century Gothic" panose="020B0502020202020204" pitchFamily="34" charset="0"/>
                        </a:rPr>
                        <a:t>Category</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a:solidFill>
                            <a:srgbClr val="FFFFFF"/>
                          </a:solidFill>
                          <a:effectLst/>
                          <a:latin typeface="Century Gothic" panose="020B0502020202020204" pitchFamily="34" charset="0"/>
                        </a:rPr>
                        <a:t>Active / Hold</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dirty="0">
                          <a:solidFill>
                            <a:srgbClr val="FFFFFF"/>
                          </a:solidFill>
                          <a:effectLst/>
                          <a:latin typeface="Century Gothic" panose="020B0502020202020204" pitchFamily="34" charset="0"/>
                        </a:rPr>
                        <a:t>Point of Contact</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dirty="0">
                          <a:solidFill>
                            <a:srgbClr val="FFFFFF"/>
                          </a:solidFill>
                          <a:effectLst/>
                          <a:latin typeface="Century Gothic" panose="020B0502020202020204" pitchFamily="34" charset="0"/>
                        </a:rPr>
                        <a:t>Status</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dirty="0">
                          <a:solidFill>
                            <a:srgbClr val="FFFFFF"/>
                          </a:solidFill>
                          <a:effectLst/>
                          <a:latin typeface="Century Gothic" panose="020B0502020202020204" pitchFamily="34" charset="0"/>
                        </a:rPr>
                        <a:t>Comments</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extLst>
                  <a:ext uri="{0D108BD9-81ED-4DB2-BD59-A6C34878D82A}">
                    <a16:rowId xmlns:a16="http://schemas.microsoft.com/office/drawing/2014/main" val="2330344930"/>
                  </a:ext>
                </a:extLst>
              </a:tr>
              <a:tr h="750578">
                <a:tc rowSpan="6">
                  <a:txBody>
                    <a:bodyPr/>
                    <a:lstStyle/>
                    <a:p>
                      <a:pPr algn="l" fontAlgn="ctr"/>
                      <a:r>
                        <a:rPr lang="en-US" sz="1200" b="0" i="0" u="none" strike="noStrike" dirty="0">
                          <a:solidFill>
                            <a:srgbClr val="000000"/>
                          </a:solidFill>
                          <a:effectLst/>
                          <a:latin typeface="Century Gothic" panose="020B0502020202020204" pitchFamily="34" charset="0"/>
                        </a:rPr>
                        <a:t>Continuing Development</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F2F2F2"/>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Hold</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Pending Approval</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02758653"/>
                  </a:ext>
                </a:extLst>
              </a:tr>
              <a:tr h="856320">
                <a:tc vMerge="1">
                  <a:txBody>
                    <a:bodyPr/>
                    <a:lstStyle/>
                    <a:p>
                      <a:endParaRPr lang="en-US"/>
                    </a:p>
                  </a:txBody>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Scheduled</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CEEF"/>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177585194"/>
                  </a:ext>
                </a:extLst>
              </a:tr>
              <a:tr h="750578">
                <a:tc vMerge="1">
                  <a:txBody>
                    <a:bodyPr/>
                    <a:lstStyle/>
                    <a:p>
                      <a:endParaRPr lang="en-US"/>
                    </a:p>
                  </a:txBody>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AF2D0"/>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328585273"/>
                  </a:ext>
                </a:extLst>
              </a:tr>
              <a:tr h="750578">
                <a:tc vMerge="1">
                  <a:txBody>
                    <a:bodyPr/>
                    <a:lstStyle/>
                    <a:p>
                      <a:endParaRPr lang="en-US"/>
                    </a:p>
                  </a:txBody>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dirty="0">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AF2D0"/>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78344497"/>
                  </a:ext>
                </a:extLst>
              </a:tr>
              <a:tr h="750578">
                <a:tc vMerge="1">
                  <a:txBody>
                    <a:bodyPr/>
                    <a:lstStyle/>
                    <a:p>
                      <a:endParaRPr lang="en-US"/>
                    </a:p>
                  </a:txBody>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AF2D0"/>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504548739"/>
                  </a:ext>
                </a:extLst>
              </a:tr>
              <a:tr h="750578">
                <a:tc vMerge="1">
                  <a:txBody>
                    <a:bodyPr/>
                    <a:lstStyle/>
                    <a:p>
                      <a:endParaRPr lang="en-US"/>
                    </a:p>
                  </a:txBody>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Active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F0EA98"/>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tc>
                  <a:txBody>
                    <a:bodyPr/>
                    <a:lstStyle/>
                    <a:p>
                      <a:pPr algn="ctr" fontAlgn="ctr"/>
                      <a:r>
                        <a:rPr lang="en-US" sz="1200" b="0" i="0" u="none" strike="noStrike">
                          <a:solidFill>
                            <a:srgbClr val="000000"/>
                          </a:solidFill>
                          <a:effectLst/>
                          <a:latin typeface="Century Gothic" panose="020B0502020202020204" pitchFamily="34" charset="0"/>
                        </a:rPr>
                        <a:t>Complete</a:t>
                      </a:r>
                    </a:p>
                  </a:txBody>
                  <a:tcPr marL="4705"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DAF2D0"/>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56462" marR="4705" marT="470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011064193"/>
                  </a:ext>
                </a:extLst>
              </a:tr>
            </a:tbl>
          </a:graphicData>
        </a:graphic>
      </p:graphicFrame>
      <p:sp>
        <p:nvSpPr>
          <p:cNvPr id="33" name="TextBox 32">
            <a:extLst>
              <a:ext uri="{FF2B5EF4-FFF2-40B4-BE49-F238E27FC236}">
                <a16:creationId xmlns:a16="http://schemas.microsoft.com/office/drawing/2014/main" id="{3D7A8A5A-97CD-073D-2AE4-95CD557F4570}"/>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accent1"/>
                </a:solidFill>
                <a:latin typeface="Century Gothic" panose="020B0502020202020204" pitchFamily="34" charset="0"/>
              </a:rPr>
              <a:t>Training Schedule and Activities</a:t>
            </a:r>
          </a:p>
        </p:txBody>
      </p:sp>
      <p:cxnSp>
        <p:nvCxnSpPr>
          <p:cNvPr id="4" name="Straight Connector 3">
            <a:extLst>
              <a:ext uri="{FF2B5EF4-FFF2-40B4-BE49-F238E27FC236}">
                <a16:creationId xmlns:a16="http://schemas.microsoft.com/office/drawing/2014/main" id="{46EF7C09-4AF8-D139-DA31-7117A8393979}"/>
              </a:ext>
            </a:extLst>
          </p:cNvPr>
          <p:cNvCxnSpPr/>
          <p:nvPr/>
        </p:nvCxnSpPr>
        <p:spPr>
          <a:xfrm>
            <a:off x="0" y="749643"/>
            <a:ext cx="12192000" cy="0"/>
          </a:xfrm>
          <a:prstGeom prst="line">
            <a:avLst/>
          </a:prstGeom>
          <a:ln>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60495BE3-4E46-05E6-A659-5B6F1D2893B1}"/>
              </a:ext>
            </a:extLst>
          </p:cNvPr>
          <p:cNvCxnSpPr/>
          <p:nvPr/>
        </p:nvCxnSpPr>
        <p:spPr>
          <a:xfrm>
            <a:off x="0" y="836140"/>
            <a:ext cx="12192000" cy="0"/>
          </a:xfrm>
          <a:prstGeom prst="line">
            <a:avLst/>
          </a:prstGeom>
          <a:ln>
            <a:solidFill>
              <a:srgbClr val="E8DD06"/>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915851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C308A6-7BB5-5A1D-DBEA-736F837BB3D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D171D89-55A4-E3C9-FB61-3BCFE91CC5B7}"/>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accent1"/>
                </a:solidFill>
                <a:latin typeface="Century Gothic" panose="020B0502020202020204" pitchFamily="34" charset="0"/>
              </a:rPr>
              <a:t>Competency and Performance Tracking</a:t>
            </a:r>
          </a:p>
        </p:txBody>
      </p:sp>
      <p:cxnSp>
        <p:nvCxnSpPr>
          <p:cNvPr id="6" name="Straight Connector 5">
            <a:extLst>
              <a:ext uri="{FF2B5EF4-FFF2-40B4-BE49-F238E27FC236}">
                <a16:creationId xmlns:a16="http://schemas.microsoft.com/office/drawing/2014/main" id="{2AC910DB-2E72-09BC-40F7-0B6C565275F4}"/>
              </a:ext>
            </a:extLst>
          </p:cNvPr>
          <p:cNvCxnSpPr/>
          <p:nvPr/>
        </p:nvCxnSpPr>
        <p:spPr>
          <a:xfrm>
            <a:off x="0" y="749643"/>
            <a:ext cx="12192000" cy="0"/>
          </a:xfrm>
          <a:prstGeom prst="line">
            <a:avLst/>
          </a:prstGeom>
          <a:ln>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8" name="Straight Connector 7">
            <a:extLst>
              <a:ext uri="{FF2B5EF4-FFF2-40B4-BE49-F238E27FC236}">
                <a16:creationId xmlns:a16="http://schemas.microsoft.com/office/drawing/2014/main" id="{E2779144-A15F-CE39-4DE2-50355F27B04A}"/>
              </a:ext>
            </a:extLst>
          </p:cNvPr>
          <p:cNvCxnSpPr/>
          <p:nvPr/>
        </p:nvCxnSpPr>
        <p:spPr>
          <a:xfrm>
            <a:off x="0" y="836140"/>
            <a:ext cx="12192000" cy="0"/>
          </a:xfrm>
          <a:prstGeom prst="line">
            <a:avLst/>
          </a:prstGeom>
          <a:ln>
            <a:solidFill>
              <a:srgbClr val="E8DD06"/>
            </a:solidFill>
          </a:ln>
        </p:spPr>
        <p:style>
          <a:lnRef idx="2">
            <a:schemeClr val="accent1"/>
          </a:lnRef>
          <a:fillRef idx="0">
            <a:schemeClr val="accent1"/>
          </a:fillRef>
          <a:effectRef idx="1">
            <a:schemeClr val="accent1"/>
          </a:effectRef>
          <a:fontRef idx="minor">
            <a:schemeClr val="tx1"/>
          </a:fontRef>
        </p:style>
      </p:cxnSp>
      <p:graphicFrame>
        <p:nvGraphicFramePr>
          <p:cNvPr id="9" name="Table 8">
            <a:extLst>
              <a:ext uri="{FF2B5EF4-FFF2-40B4-BE49-F238E27FC236}">
                <a16:creationId xmlns:a16="http://schemas.microsoft.com/office/drawing/2014/main" id="{7FD47950-4FEE-FA97-EB39-69A15D7151FC}"/>
              </a:ext>
            </a:extLst>
          </p:cNvPr>
          <p:cNvGraphicFramePr>
            <a:graphicFrameLocks noGrp="1"/>
          </p:cNvGraphicFramePr>
          <p:nvPr>
            <p:extLst>
              <p:ext uri="{D42A27DB-BD31-4B8C-83A1-F6EECF244321}">
                <p14:modId xmlns:p14="http://schemas.microsoft.com/office/powerpoint/2010/main" val="2112152419"/>
              </p:ext>
            </p:extLst>
          </p:nvPr>
        </p:nvGraphicFramePr>
        <p:xfrm>
          <a:off x="202691" y="1012376"/>
          <a:ext cx="11778775" cy="5719698"/>
        </p:xfrm>
        <a:graphic>
          <a:graphicData uri="http://schemas.openxmlformats.org/drawingml/2006/table">
            <a:tbl>
              <a:tblPr/>
              <a:tblGrid>
                <a:gridCol w="1812877">
                  <a:extLst>
                    <a:ext uri="{9D8B030D-6E8A-4147-A177-3AD203B41FA5}">
                      <a16:colId xmlns:a16="http://schemas.microsoft.com/office/drawing/2014/main" val="3646797331"/>
                    </a:ext>
                  </a:extLst>
                </a:gridCol>
                <a:gridCol w="1339953">
                  <a:extLst>
                    <a:ext uri="{9D8B030D-6E8A-4147-A177-3AD203B41FA5}">
                      <a16:colId xmlns:a16="http://schemas.microsoft.com/office/drawing/2014/main" val="1903518491"/>
                    </a:ext>
                  </a:extLst>
                </a:gridCol>
                <a:gridCol w="1339953">
                  <a:extLst>
                    <a:ext uri="{9D8B030D-6E8A-4147-A177-3AD203B41FA5}">
                      <a16:colId xmlns:a16="http://schemas.microsoft.com/office/drawing/2014/main" val="3210103324"/>
                    </a:ext>
                  </a:extLst>
                </a:gridCol>
                <a:gridCol w="926143">
                  <a:extLst>
                    <a:ext uri="{9D8B030D-6E8A-4147-A177-3AD203B41FA5}">
                      <a16:colId xmlns:a16="http://schemas.microsoft.com/office/drawing/2014/main" val="643862162"/>
                    </a:ext>
                  </a:extLst>
                </a:gridCol>
                <a:gridCol w="1812877">
                  <a:extLst>
                    <a:ext uri="{9D8B030D-6E8A-4147-A177-3AD203B41FA5}">
                      <a16:colId xmlns:a16="http://schemas.microsoft.com/office/drawing/2014/main" val="1854226380"/>
                    </a:ext>
                  </a:extLst>
                </a:gridCol>
                <a:gridCol w="1812877">
                  <a:extLst>
                    <a:ext uri="{9D8B030D-6E8A-4147-A177-3AD203B41FA5}">
                      <a16:colId xmlns:a16="http://schemas.microsoft.com/office/drawing/2014/main" val="2000581163"/>
                    </a:ext>
                  </a:extLst>
                </a:gridCol>
                <a:gridCol w="2734095">
                  <a:extLst>
                    <a:ext uri="{9D8B030D-6E8A-4147-A177-3AD203B41FA5}">
                      <a16:colId xmlns:a16="http://schemas.microsoft.com/office/drawing/2014/main" val="3546355060"/>
                    </a:ext>
                  </a:extLst>
                </a:gridCol>
              </a:tblGrid>
              <a:tr h="563778">
                <a:tc>
                  <a:txBody>
                    <a:bodyPr/>
                    <a:lstStyle/>
                    <a:p>
                      <a:pPr algn="l" fontAlgn="ctr"/>
                      <a:r>
                        <a:rPr lang="en-US" sz="1400" b="0" i="0" u="none" strike="noStrike" dirty="0">
                          <a:solidFill>
                            <a:srgbClr val="FFFFFF"/>
                          </a:solidFill>
                          <a:effectLst/>
                          <a:latin typeface="Century Gothic" panose="020B0502020202020204" pitchFamily="34" charset="0"/>
                        </a:rPr>
                        <a:t>Competency Area</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dirty="0">
                          <a:solidFill>
                            <a:srgbClr val="FFFFFF"/>
                          </a:solidFill>
                          <a:effectLst/>
                          <a:latin typeface="Century Gothic" panose="020B0502020202020204" pitchFamily="34" charset="0"/>
                        </a:rPr>
                        <a:t>Target Date</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a:solidFill>
                            <a:srgbClr val="FFFFFF"/>
                          </a:solidFill>
                          <a:effectLst/>
                          <a:latin typeface="Century Gothic" panose="020B0502020202020204" pitchFamily="34" charset="0"/>
                        </a:rPr>
                        <a:t>Date Observed</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a:solidFill>
                            <a:srgbClr val="FFFFFF"/>
                          </a:solidFill>
                          <a:effectLst/>
                          <a:latin typeface="Century Gothic" panose="020B0502020202020204" pitchFamily="34" charset="0"/>
                        </a:rPr>
                        <a:t>Score</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a:solidFill>
                            <a:srgbClr val="FFFFFF"/>
                          </a:solidFill>
                          <a:effectLst/>
                          <a:latin typeface="Century Gothic" panose="020B0502020202020204" pitchFamily="34" charset="0"/>
                        </a:rPr>
                        <a:t>Areas of Strength</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a:solidFill>
                            <a:srgbClr val="FFFFFF"/>
                          </a:solidFill>
                          <a:effectLst/>
                          <a:latin typeface="Century Gothic" panose="020B0502020202020204" pitchFamily="34" charset="0"/>
                        </a:rPr>
                        <a:t>Improvement Areas</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a:solidFill>
                            <a:srgbClr val="FFFFFF"/>
                          </a:solidFill>
                          <a:effectLst/>
                          <a:latin typeface="Century Gothic" panose="020B0502020202020204" pitchFamily="34" charset="0"/>
                        </a:rPr>
                        <a:t>Next Steps</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extLst>
                  <a:ext uri="{0D108BD9-81ED-4DB2-BD59-A6C34878D82A}">
                    <a16:rowId xmlns:a16="http://schemas.microsoft.com/office/drawing/2014/main" val="2549771681"/>
                  </a:ext>
                </a:extLst>
              </a:tr>
              <a:tr h="515592">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943831862"/>
                  </a:ext>
                </a:extLst>
              </a:tr>
              <a:tr h="515592">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516392594"/>
                  </a:ext>
                </a:extLst>
              </a:tr>
              <a:tr h="515592">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508395801"/>
                  </a:ext>
                </a:extLst>
              </a:tr>
              <a:tr h="515592">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235680574"/>
                  </a:ext>
                </a:extLst>
              </a:tr>
              <a:tr h="515592">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265186465"/>
                  </a:ext>
                </a:extLst>
              </a:tr>
              <a:tr h="515592">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882146655"/>
                  </a:ext>
                </a:extLst>
              </a:tr>
              <a:tr h="515592">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43007553"/>
                  </a:ext>
                </a:extLst>
              </a:tr>
              <a:tr h="515592">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045151890"/>
                  </a:ext>
                </a:extLst>
              </a:tr>
              <a:tr h="515592">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490062107"/>
                  </a:ext>
                </a:extLst>
              </a:tr>
              <a:tr h="515592">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000000"/>
                          </a:solidFill>
                          <a:effectLst/>
                          <a:latin typeface="Century Gothic" panose="020B0502020202020204" pitchFamily="34" charset="0"/>
                        </a:rPr>
                        <a:t> </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776021587"/>
                  </a:ext>
                </a:extLst>
              </a:tr>
            </a:tbl>
          </a:graphicData>
        </a:graphic>
      </p:graphicFrame>
    </p:spTree>
    <p:extLst>
      <p:ext uri="{BB962C8B-B14F-4D97-AF65-F5344CB8AC3E}">
        <p14:creationId xmlns:p14="http://schemas.microsoft.com/office/powerpoint/2010/main" val="278932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00A5D2-D65D-40FB-7518-E1E63E44EB3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8CF6E74-5659-A57D-26CB-67FC342A5F94}"/>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accent1"/>
                </a:solidFill>
                <a:latin typeface="Century Gothic" panose="020B0502020202020204" pitchFamily="34" charset="0"/>
              </a:rPr>
              <a:t>Training and Meetings Attended</a:t>
            </a:r>
          </a:p>
        </p:txBody>
      </p:sp>
      <p:cxnSp>
        <p:nvCxnSpPr>
          <p:cNvPr id="6" name="Straight Connector 5">
            <a:extLst>
              <a:ext uri="{FF2B5EF4-FFF2-40B4-BE49-F238E27FC236}">
                <a16:creationId xmlns:a16="http://schemas.microsoft.com/office/drawing/2014/main" id="{F5FDA26C-8C2A-F9AD-8F15-C12C9BF9FEBF}"/>
              </a:ext>
            </a:extLst>
          </p:cNvPr>
          <p:cNvCxnSpPr/>
          <p:nvPr/>
        </p:nvCxnSpPr>
        <p:spPr>
          <a:xfrm>
            <a:off x="0" y="749643"/>
            <a:ext cx="12192000" cy="0"/>
          </a:xfrm>
          <a:prstGeom prst="line">
            <a:avLst/>
          </a:prstGeom>
          <a:ln>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8" name="Straight Connector 7">
            <a:extLst>
              <a:ext uri="{FF2B5EF4-FFF2-40B4-BE49-F238E27FC236}">
                <a16:creationId xmlns:a16="http://schemas.microsoft.com/office/drawing/2014/main" id="{6AAD40FA-7C3B-AD62-5E85-D272E37684BC}"/>
              </a:ext>
            </a:extLst>
          </p:cNvPr>
          <p:cNvCxnSpPr/>
          <p:nvPr/>
        </p:nvCxnSpPr>
        <p:spPr>
          <a:xfrm>
            <a:off x="0" y="836140"/>
            <a:ext cx="12192000" cy="0"/>
          </a:xfrm>
          <a:prstGeom prst="line">
            <a:avLst/>
          </a:prstGeom>
          <a:ln>
            <a:solidFill>
              <a:srgbClr val="E8DD06"/>
            </a:solidFill>
          </a:ln>
        </p:spPr>
        <p:style>
          <a:lnRef idx="2">
            <a:schemeClr val="accent1"/>
          </a:lnRef>
          <a:fillRef idx="0">
            <a:schemeClr val="accent1"/>
          </a:fillRef>
          <a:effectRef idx="1">
            <a:schemeClr val="accent1"/>
          </a:effectRef>
          <a:fontRef idx="minor">
            <a:schemeClr val="tx1"/>
          </a:fontRef>
        </p:style>
      </p:cxnSp>
      <p:graphicFrame>
        <p:nvGraphicFramePr>
          <p:cNvPr id="2" name="Table 1">
            <a:extLst>
              <a:ext uri="{FF2B5EF4-FFF2-40B4-BE49-F238E27FC236}">
                <a16:creationId xmlns:a16="http://schemas.microsoft.com/office/drawing/2014/main" id="{C66128AE-49EB-B3A7-4F1E-286470D0F95C}"/>
              </a:ext>
            </a:extLst>
          </p:cNvPr>
          <p:cNvGraphicFramePr>
            <a:graphicFrameLocks noGrp="1"/>
          </p:cNvGraphicFramePr>
          <p:nvPr>
            <p:extLst>
              <p:ext uri="{D42A27DB-BD31-4B8C-83A1-F6EECF244321}">
                <p14:modId xmlns:p14="http://schemas.microsoft.com/office/powerpoint/2010/main" val="691062657"/>
              </p:ext>
            </p:extLst>
          </p:nvPr>
        </p:nvGraphicFramePr>
        <p:xfrm>
          <a:off x="338579" y="989887"/>
          <a:ext cx="11680595" cy="5186967"/>
        </p:xfrm>
        <a:graphic>
          <a:graphicData uri="http://schemas.openxmlformats.org/drawingml/2006/table">
            <a:tbl>
              <a:tblPr/>
              <a:tblGrid>
                <a:gridCol w="1798518">
                  <a:extLst>
                    <a:ext uri="{9D8B030D-6E8A-4147-A177-3AD203B41FA5}">
                      <a16:colId xmlns:a16="http://schemas.microsoft.com/office/drawing/2014/main" val="3898452915"/>
                    </a:ext>
                  </a:extLst>
                </a:gridCol>
                <a:gridCol w="1329339">
                  <a:extLst>
                    <a:ext uri="{9D8B030D-6E8A-4147-A177-3AD203B41FA5}">
                      <a16:colId xmlns:a16="http://schemas.microsoft.com/office/drawing/2014/main" val="1261828137"/>
                    </a:ext>
                  </a:extLst>
                </a:gridCol>
                <a:gridCol w="1329339">
                  <a:extLst>
                    <a:ext uri="{9D8B030D-6E8A-4147-A177-3AD203B41FA5}">
                      <a16:colId xmlns:a16="http://schemas.microsoft.com/office/drawing/2014/main" val="3288559628"/>
                    </a:ext>
                  </a:extLst>
                </a:gridCol>
                <a:gridCol w="918809">
                  <a:extLst>
                    <a:ext uri="{9D8B030D-6E8A-4147-A177-3AD203B41FA5}">
                      <a16:colId xmlns:a16="http://schemas.microsoft.com/office/drawing/2014/main" val="151083095"/>
                    </a:ext>
                  </a:extLst>
                </a:gridCol>
                <a:gridCol w="3592150">
                  <a:extLst>
                    <a:ext uri="{9D8B030D-6E8A-4147-A177-3AD203B41FA5}">
                      <a16:colId xmlns:a16="http://schemas.microsoft.com/office/drawing/2014/main" val="1455253219"/>
                    </a:ext>
                  </a:extLst>
                </a:gridCol>
                <a:gridCol w="2712440">
                  <a:extLst>
                    <a:ext uri="{9D8B030D-6E8A-4147-A177-3AD203B41FA5}">
                      <a16:colId xmlns:a16="http://schemas.microsoft.com/office/drawing/2014/main" val="2409724622"/>
                    </a:ext>
                  </a:extLst>
                </a:gridCol>
              </a:tblGrid>
              <a:tr h="561921">
                <a:tc>
                  <a:txBody>
                    <a:bodyPr/>
                    <a:lstStyle/>
                    <a:p>
                      <a:pPr algn="l" fontAlgn="ctr"/>
                      <a:r>
                        <a:rPr lang="en-US" sz="1400" b="0" i="0" u="none" strike="noStrike" dirty="0">
                          <a:solidFill>
                            <a:srgbClr val="FFFFFF"/>
                          </a:solidFill>
                          <a:effectLst/>
                          <a:latin typeface="Century Gothic" panose="020B0502020202020204" pitchFamily="34" charset="0"/>
                        </a:rPr>
                        <a:t>Training Title</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a:solidFill>
                            <a:srgbClr val="FFFFFF"/>
                          </a:solidFill>
                          <a:effectLst/>
                          <a:latin typeface="Century Gothic" panose="020B0502020202020204" pitchFamily="34" charset="0"/>
                        </a:rPr>
                        <a:t>Target Date</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a:solidFill>
                            <a:srgbClr val="FFFFFF"/>
                          </a:solidFill>
                          <a:effectLst/>
                          <a:latin typeface="Century Gothic" panose="020B0502020202020204" pitchFamily="34" charset="0"/>
                        </a:rPr>
                        <a:t>Date(s) Attended</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ctr" fontAlgn="ctr"/>
                      <a:r>
                        <a:rPr lang="en-US" sz="1400" b="0" i="0" u="none" strike="noStrike">
                          <a:solidFill>
                            <a:srgbClr val="FFFFFF"/>
                          </a:solidFill>
                          <a:effectLst/>
                          <a:latin typeface="Century Gothic" panose="020B0502020202020204" pitchFamily="34" charset="0"/>
                        </a:rPr>
                        <a:t>Hours</a:t>
                      </a: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a:solidFill>
                            <a:srgbClr val="FFFFFF"/>
                          </a:solidFill>
                          <a:effectLst/>
                          <a:latin typeface="Century Gothic" panose="020B0502020202020204" pitchFamily="34" charset="0"/>
                        </a:rPr>
                        <a:t>Topics Covered</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tc>
                  <a:txBody>
                    <a:bodyPr/>
                    <a:lstStyle/>
                    <a:p>
                      <a:pPr algn="l" fontAlgn="ctr"/>
                      <a:r>
                        <a:rPr lang="en-US" sz="1400" b="0" i="0" u="none" strike="noStrike">
                          <a:solidFill>
                            <a:srgbClr val="FFFFFF"/>
                          </a:solidFill>
                          <a:effectLst/>
                          <a:latin typeface="Century Gothic" panose="020B0502020202020204" pitchFamily="34" charset="0"/>
                        </a:rPr>
                        <a:t>Trainer / Speaker</a:t>
                      </a: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156082"/>
                    </a:solidFill>
                  </a:tcPr>
                </a:tc>
                <a:extLst>
                  <a:ext uri="{0D108BD9-81ED-4DB2-BD59-A6C34878D82A}">
                    <a16:rowId xmlns:a16="http://schemas.microsoft.com/office/drawing/2014/main" val="2301469077"/>
                  </a:ext>
                </a:extLst>
              </a:tr>
              <a:tr h="513894">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289625395"/>
                  </a:ext>
                </a:extLst>
              </a:tr>
              <a:tr h="513894">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79815385"/>
                  </a:ext>
                </a:extLst>
              </a:tr>
              <a:tr h="513894">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627385788"/>
                  </a:ext>
                </a:extLst>
              </a:tr>
              <a:tr h="513894">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259326128"/>
                  </a:ext>
                </a:extLst>
              </a:tr>
              <a:tr h="513894">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114342645"/>
                  </a:ext>
                </a:extLst>
              </a:tr>
              <a:tr h="513894">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188777907"/>
                  </a:ext>
                </a:extLst>
              </a:tr>
              <a:tr h="513894">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129771869"/>
                  </a:ext>
                </a:extLst>
              </a:tr>
              <a:tr h="513894">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543835185"/>
                  </a:ext>
                </a:extLst>
              </a:tr>
              <a:tr h="513894">
                <a:tc>
                  <a:txBody>
                    <a:bodyPr/>
                    <a:lstStyle/>
                    <a:p>
                      <a:pPr algn="l" fontAlgn="ctr"/>
                      <a:endParaRPr lang="en-US" sz="1200" b="0" i="0" u="none" strike="noStrike">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6594"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79131" marR="6594" marT="659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754942506"/>
                  </a:ext>
                </a:extLst>
              </a:tr>
            </a:tbl>
          </a:graphicData>
        </a:graphic>
      </p:graphicFrame>
    </p:spTree>
    <p:extLst>
      <p:ext uri="{BB962C8B-B14F-4D97-AF65-F5344CB8AC3E}">
        <p14:creationId xmlns:p14="http://schemas.microsoft.com/office/powerpoint/2010/main" val="1500314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276</TotalTime>
  <Words>345</Words>
  <Application>Microsoft Macintosh PowerPoint</Application>
  <PresentationFormat>Widescreen</PresentationFormat>
  <Paragraphs>163</Paragraphs>
  <Slides>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Aptos Display</vt:lpstr>
      <vt:lpstr>Arial</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Megan Herchold</cp:lastModifiedBy>
  <cp:revision>22</cp:revision>
  <dcterms:created xsi:type="dcterms:W3CDTF">2024-07-31T18:43:37Z</dcterms:created>
  <dcterms:modified xsi:type="dcterms:W3CDTF">2025-03-29T22:56:42Z</dcterms:modified>
</cp:coreProperties>
</file>