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9"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056"/>
    <a:srgbClr val="78DFF4"/>
    <a:srgbClr val="B88C00"/>
    <a:srgbClr val="DAA600"/>
    <a:srgbClr val="39D1EF"/>
    <a:srgbClr val="A5EAF8"/>
    <a:srgbClr val="001033"/>
    <a:srgbClr val="E3FBFA"/>
    <a:srgbClr val="D3F5F8"/>
    <a:srgbClr val="DC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2C504-0E16-451E-AD00-683AACD0A08B}" v="19" dt="2025-03-20T00:03:50.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6058"/>
  </p:normalViewPr>
  <p:slideViewPr>
    <p:cSldViewPr snapToGrid="0" snapToObjects="1">
      <p:cViewPr varScale="1">
        <p:scale>
          <a:sx n="112" d="100"/>
          <a:sy n="112" d="100"/>
        </p:scale>
        <p:origin x="600" y="200"/>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9F67502-3D4D-4A46-8FF3-4F5C8808562E}"/>
    <pc:docChg chg="custSel modSld">
      <pc:chgData name="Bess Dunlevy" userId="dd4b9a8537dbe9d0" providerId="LiveId" clId="{A9F67502-3D4D-4A46-8FF3-4F5C8808562E}" dt="2025-03-17T23:08:20.004" v="69" actId="14100"/>
      <pc:docMkLst>
        <pc:docMk/>
      </pc:docMkLst>
      <pc:sldChg chg="addSp delSp modSp mod">
        <pc:chgData name="Bess Dunlevy" userId="dd4b9a8537dbe9d0" providerId="LiveId" clId="{A9F67502-3D4D-4A46-8FF3-4F5C8808562E}" dt="2025-03-17T23:07:33.900" v="48" actId="167"/>
        <pc:sldMkLst>
          <pc:docMk/>
          <pc:sldMk cId="1096222095" sldId="351"/>
        </pc:sldMkLst>
        <pc:spChg chg="add mod ord">
          <ac:chgData name="Bess Dunlevy" userId="dd4b9a8537dbe9d0" providerId="LiveId" clId="{A9F67502-3D4D-4A46-8FF3-4F5C8808562E}" dt="2025-03-17T23:07:33.900" v="48" actId="167"/>
          <ac:spMkLst>
            <pc:docMk/>
            <pc:sldMk cId="1096222095" sldId="351"/>
            <ac:spMk id="5" creationId="{04CFC8C6-015C-DA71-F9E3-AA035D0BB316}"/>
          </ac:spMkLst>
        </pc:spChg>
        <pc:spChg chg="mod">
          <ac:chgData name="Bess Dunlevy" userId="dd4b9a8537dbe9d0" providerId="LiveId" clId="{A9F67502-3D4D-4A46-8FF3-4F5C8808562E}" dt="2025-03-17T23:06:40.151" v="28" actId="20577"/>
          <ac:spMkLst>
            <pc:docMk/>
            <pc:sldMk cId="1096222095" sldId="351"/>
            <ac:spMk id="105" creationId="{E657F283-8CE8-B1D0-1462-4663337E2661}"/>
          </ac:spMkLst>
        </pc:spChg>
        <pc:picChg chg="add mod">
          <ac:chgData name="Bess Dunlevy" userId="dd4b9a8537dbe9d0" providerId="LiveId" clId="{A9F67502-3D4D-4A46-8FF3-4F5C8808562E}" dt="2025-03-17T23:07:10.476" v="43" actId="29295"/>
          <ac:picMkLst>
            <pc:docMk/>
            <pc:sldMk cId="1096222095" sldId="351"/>
            <ac:picMk id="4" creationId="{5775FFA9-DA9F-9862-F001-0903AE3FCD71}"/>
          </ac:picMkLst>
        </pc:picChg>
      </pc:sldChg>
      <pc:sldChg chg="addSp delSp modSp mod">
        <pc:chgData name="Bess Dunlevy" userId="dd4b9a8537dbe9d0" providerId="LiveId" clId="{A9F67502-3D4D-4A46-8FF3-4F5C8808562E}" dt="2025-03-17T23:08:20.004" v="69" actId="14100"/>
        <pc:sldMkLst>
          <pc:docMk/>
          <pc:sldMk cId="1987710010" sldId="359"/>
        </pc:sldMkLst>
        <pc:spChg chg="add mod">
          <ac:chgData name="Bess Dunlevy" userId="dd4b9a8537dbe9d0" providerId="LiveId" clId="{A9F67502-3D4D-4A46-8FF3-4F5C8808562E}" dt="2025-03-17T23:08:20.004" v="69" actId="14100"/>
          <ac:spMkLst>
            <pc:docMk/>
            <pc:sldMk cId="1987710010" sldId="359"/>
            <ac:spMk id="2" creationId="{E229DD5F-0880-8DAF-285C-4B1FF10E29C5}"/>
          </ac:spMkLst>
        </pc:spChg>
        <pc:spChg chg="mod">
          <ac:chgData name="Bess Dunlevy" userId="dd4b9a8537dbe9d0" providerId="LiveId" clId="{A9F67502-3D4D-4A46-8FF3-4F5C8808562E}" dt="2025-03-17T23:07:54.583" v="51" actId="2085"/>
          <ac:spMkLst>
            <pc:docMk/>
            <pc:sldMk cId="1987710010" sldId="359"/>
            <ac:spMk id="10" creationId="{E3F6DD14-8B70-2B9B-F205-2BE29F96F791}"/>
          </ac:spMkLst>
        </pc:spChg>
        <pc:spChg chg="mod">
          <ac:chgData name="Bess Dunlevy" userId="dd4b9a8537dbe9d0" providerId="LiveId" clId="{A9F67502-3D4D-4A46-8FF3-4F5C8808562E}" dt="2025-03-17T23:08:12.876" v="64" actId="1076"/>
          <ac:spMkLst>
            <pc:docMk/>
            <pc:sldMk cId="1987710010" sldId="359"/>
            <ac:spMk id="59" creationId="{14818864-1C7C-9872-6F2E-37E6DABD349D}"/>
          </ac:spMkLst>
        </pc:spChg>
      </pc:sldChg>
    </pc:docChg>
  </pc:docChgLst>
  <pc:docChgLst>
    <pc:chgData name="Bess Dunlevy" userId="dd4b9a8537dbe9d0" providerId="LiveId" clId="{0632C504-0E16-451E-AD00-683AACD0A08B}"/>
    <pc:docChg chg="undo custSel modSld">
      <pc:chgData name="Bess Dunlevy" userId="dd4b9a8537dbe9d0" providerId="LiveId" clId="{0632C504-0E16-451E-AD00-683AACD0A08B}" dt="2025-03-20T00:03:56.283" v="193" actId="478"/>
      <pc:docMkLst>
        <pc:docMk/>
      </pc:docMkLst>
      <pc:sldChg chg="addSp delSp modSp mod">
        <pc:chgData name="Bess Dunlevy" userId="dd4b9a8537dbe9d0" providerId="LiveId" clId="{0632C504-0E16-451E-AD00-683AACD0A08B}" dt="2025-03-20T00:03:56.283" v="193" actId="478"/>
        <pc:sldMkLst>
          <pc:docMk/>
          <pc:sldMk cId="1096222095" sldId="351"/>
        </pc:sldMkLst>
        <pc:spChg chg="add mod">
          <ac:chgData name="Bess Dunlevy" userId="dd4b9a8537dbe9d0" providerId="LiveId" clId="{0632C504-0E16-451E-AD00-683AACD0A08B}" dt="2025-03-17T23:18:38.971" v="180" actId="1076"/>
          <ac:spMkLst>
            <pc:docMk/>
            <pc:sldMk cId="1096222095" sldId="351"/>
            <ac:spMk id="2" creationId="{00C4D162-7D66-F063-1EDA-C8F557C32B02}"/>
          </ac:spMkLst>
        </pc:spChg>
        <pc:spChg chg="add mod">
          <ac:chgData name="Bess Dunlevy" userId="dd4b9a8537dbe9d0" providerId="LiveId" clId="{0632C504-0E16-451E-AD00-683AACD0A08B}" dt="2025-03-17T23:18:48.908" v="185" actId="1076"/>
          <ac:spMkLst>
            <pc:docMk/>
            <pc:sldMk cId="1096222095" sldId="351"/>
            <ac:spMk id="7" creationId="{60BF48E9-0F9C-E6FF-C925-767B2B4745BB}"/>
          </ac:spMkLst>
        </pc:spChg>
        <pc:spChg chg="add mod">
          <ac:chgData name="Bess Dunlevy" userId="dd4b9a8537dbe9d0" providerId="LiveId" clId="{0632C504-0E16-451E-AD00-683AACD0A08B}" dt="2025-03-17T23:18:48.908" v="185" actId="1076"/>
          <ac:spMkLst>
            <pc:docMk/>
            <pc:sldMk cId="1096222095" sldId="351"/>
            <ac:spMk id="9" creationId="{61EE81BA-F838-28E5-EF8B-1E716C5BDCAF}"/>
          </ac:spMkLst>
        </pc:spChg>
        <pc:spChg chg="mod">
          <ac:chgData name="Bess Dunlevy" userId="dd4b9a8537dbe9d0" providerId="LiveId" clId="{0632C504-0E16-451E-AD00-683AACD0A08B}" dt="2025-03-17T23:14:03.409" v="34" actId="20577"/>
          <ac:spMkLst>
            <pc:docMk/>
            <pc:sldMk cId="1096222095" sldId="351"/>
            <ac:spMk id="105" creationId="{E657F283-8CE8-B1D0-1462-4663337E2661}"/>
          </ac:spMkLst>
        </pc:spChg>
        <pc:picChg chg="del">
          <ac:chgData name="Bess Dunlevy" userId="dd4b9a8537dbe9d0" providerId="LiveId" clId="{0632C504-0E16-451E-AD00-683AACD0A08B}" dt="2025-03-20T00:03:56.283" v="193" actId="478"/>
          <ac:picMkLst>
            <pc:docMk/>
            <pc:sldMk cId="1096222095" sldId="351"/>
            <ac:picMk id="3" creationId="{5CD9057C-5555-2114-6E75-8E2E27AA10AF}"/>
          </ac:picMkLst>
        </pc:picChg>
        <pc:picChg chg="add mod">
          <ac:chgData name="Bess Dunlevy" userId="dd4b9a8537dbe9d0" providerId="LiveId" clId="{0632C504-0E16-451E-AD00-683AACD0A08B}" dt="2025-03-17T23:18:38.971" v="180" actId="1076"/>
          <ac:picMkLst>
            <pc:docMk/>
            <pc:sldMk cId="1096222095" sldId="351"/>
            <ac:picMk id="6" creationId="{34BEB314-A426-E39D-7D6F-DE5901B0DC8E}"/>
          </ac:picMkLst>
        </pc:picChg>
        <pc:picChg chg="add mod">
          <ac:chgData name="Bess Dunlevy" userId="dd4b9a8537dbe9d0" providerId="LiveId" clId="{0632C504-0E16-451E-AD00-683AACD0A08B}" dt="2025-03-17T23:18:51.389" v="186" actId="1076"/>
          <ac:picMkLst>
            <pc:docMk/>
            <pc:sldMk cId="1096222095" sldId="351"/>
            <ac:picMk id="8" creationId="{E320F886-434C-92F8-420E-0EC34F2783AF}"/>
          </ac:picMkLst>
        </pc:picChg>
        <pc:picChg chg="add mod">
          <ac:chgData name="Bess Dunlevy" userId="dd4b9a8537dbe9d0" providerId="LiveId" clId="{0632C504-0E16-451E-AD00-683AACD0A08B}" dt="2025-03-17T23:18:48.908" v="185" actId="1076"/>
          <ac:picMkLst>
            <pc:docMk/>
            <pc:sldMk cId="1096222095" sldId="351"/>
            <ac:picMk id="10" creationId="{5281C727-B639-3B6D-74DF-3D0FCF987EFA}"/>
          </ac:picMkLst>
        </pc:picChg>
      </pc:sldChg>
      <pc:sldChg chg="addSp delSp modSp mod">
        <pc:chgData name="Bess Dunlevy" userId="dd4b9a8537dbe9d0" providerId="LiveId" clId="{0632C504-0E16-451E-AD00-683AACD0A08B}" dt="2025-03-20T00:03:53.231" v="192" actId="1076"/>
        <pc:sldMkLst>
          <pc:docMk/>
          <pc:sldMk cId="1987710010" sldId="359"/>
        </pc:sldMkLst>
        <pc:spChg chg="mod ord">
          <ac:chgData name="Bess Dunlevy" userId="dd4b9a8537dbe9d0" providerId="LiveId" clId="{0632C504-0E16-451E-AD00-683AACD0A08B}" dt="2025-03-17T23:19:17.192" v="187" actId="14100"/>
          <ac:spMkLst>
            <pc:docMk/>
            <pc:sldMk cId="1987710010" sldId="359"/>
            <ac:spMk id="2" creationId="{E229DD5F-0880-8DAF-285C-4B1FF10E29C5}"/>
          </ac:spMkLst>
        </pc:spChg>
        <pc:spChg chg="add mod">
          <ac:chgData name="Bess Dunlevy" userId="dd4b9a8537dbe9d0" providerId="LiveId" clId="{0632C504-0E16-451E-AD00-683AACD0A08B}" dt="2025-03-17T23:16:50.543" v="117" actId="1076"/>
          <ac:spMkLst>
            <pc:docMk/>
            <pc:sldMk cId="1987710010" sldId="359"/>
            <ac:spMk id="3" creationId="{3C4C02C6-186C-F4F9-64E7-DD7A328BAE47}"/>
          </ac:spMkLst>
        </pc:spChg>
        <pc:spChg chg="add mod">
          <ac:chgData name="Bess Dunlevy" userId="dd4b9a8537dbe9d0" providerId="LiveId" clId="{0632C504-0E16-451E-AD00-683AACD0A08B}" dt="2025-03-20T00:03:53.231" v="192" actId="1076"/>
          <ac:spMkLst>
            <pc:docMk/>
            <pc:sldMk cId="1987710010" sldId="359"/>
            <ac:spMk id="4" creationId="{4906696B-B02D-EEB8-513E-3F84DAC6A553}"/>
          </ac:spMkLst>
        </pc:spChg>
        <pc:spChg chg="add mod">
          <ac:chgData name="Bess Dunlevy" userId="dd4b9a8537dbe9d0" providerId="LiveId" clId="{0632C504-0E16-451E-AD00-683AACD0A08B}" dt="2025-03-17T23:14:45.358" v="62" actId="1076"/>
          <ac:spMkLst>
            <pc:docMk/>
            <pc:sldMk cId="1987710010" sldId="359"/>
            <ac:spMk id="7" creationId="{F92EFB9B-C00E-1852-3387-B97462A6B099}"/>
          </ac:spMkLst>
        </pc:spChg>
        <pc:spChg chg="add mod">
          <ac:chgData name="Bess Dunlevy" userId="dd4b9a8537dbe9d0" providerId="LiveId" clId="{0632C504-0E16-451E-AD00-683AACD0A08B}" dt="2025-03-17T23:14:49.888" v="73" actId="20577"/>
          <ac:spMkLst>
            <pc:docMk/>
            <pc:sldMk cId="1987710010" sldId="359"/>
            <ac:spMk id="8" creationId="{E306154B-E9C0-6CB2-926C-A39167093A54}"/>
          </ac:spMkLst>
        </pc:spChg>
        <pc:spChg chg="add mod">
          <ac:chgData name="Bess Dunlevy" userId="dd4b9a8537dbe9d0" providerId="LiveId" clId="{0632C504-0E16-451E-AD00-683AACD0A08B}" dt="2025-03-17T23:19:19.352" v="188" actId="14100"/>
          <ac:spMkLst>
            <pc:docMk/>
            <pc:sldMk cId="1987710010" sldId="359"/>
            <ac:spMk id="9" creationId="{F5F27F15-9180-1B64-C2D5-B11FEA8CC603}"/>
          </ac:spMkLst>
        </pc:spChg>
        <pc:spChg chg="add mod">
          <ac:chgData name="Bess Dunlevy" userId="dd4b9a8537dbe9d0" providerId="LiveId" clId="{0632C504-0E16-451E-AD00-683AACD0A08B}" dt="2025-03-17T23:16:50.543" v="117" actId="1076"/>
          <ac:spMkLst>
            <pc:docMk/>
            <pc:sldMk cId="1987710010" sldId="359"/>
            <ac:spMk id="11" creationId="{18144AA5-6AAD-D6F1-F3A5-F60214E3B34A}"/>
          </ac:spMkLst>
        </pc:spChg>
        <pc:spChg chg="add mod">
          <ac:chgData name="Bess Dunlevy" userId="dd4b9a8537dbe9d0" providerId="LiveId" clId="{0632C504-0E16-451E-AD00-683AACD0A08B}" dt="2025-03-17T23:16:50.543" v="117" actId="1076"/>
          <ac:spMkLst>
            <pc:docMk/>
            <pc:sldMk cId="1987710010" sldId="359"/>
            <ac:spMk id="12" creationId="{7EDE0062-9B53-FA56-DD4E-98AE4F2D36CD}"/>
          </ac:spMkLst>
        </pc:spChg>
        <pc:spChg chg="add mod">
          <ac:chgData name="Bess Dunlevy" userId="dd4b9a8537dbe9d0" providerId="LiveId" clId="{0632C504-0E16-451E-AD00-683AACD0A08B}" dt="2025-03-17T23:14:57.182" v="85" actId="20577"/>
          <ac:spMkLst>
            <pc:docMk/>
            <pc:sldMk cId="1987710010" sldId="359"/>
            <ac:spMk id="13" creationId="{6E8ED30C-D75F-2F73-D2C8-1E6A686F628E}"/>
          </ac:spMkLst>
        </pc:spChg>
        <pc:spChg chg="add mod">
          <ac:chgData name="Bess Dunlevy" userId="dd4b9a8537dbe9d0" providerId="LiveId" clId="{0632C504-0E16-451E-AD00-683AACD0A08B}" dt="2025-03-17T23:19:23.466" v="189" actId="14100"/>
          <ac:spMkLst>
            <pc:docMk/>
            <pc:sldMk cId="1987710010" sldId="359"/>
            <ac:spMk id="14" creationId="{AE2A6883-556B-FF61-1988-0B0E9EE51435}"/>
          </ac:spMkLst>
        </pc:spChg>
        <pc:spChg chg="add mod">
          <ac:chgData name="Bess Dunlevy" userId="dd4b9a8537dbe9d0" providerId="LiveId" clId="{0632C504-0E16-451E-AD00-683AACD0A08B}" dt="2025-03-17T23:14:53.809" v="75" actId="1076"/>
          <ac:spMkLst>
            <pc:docMk/>
            <pc:sldMk cId="1987710010" sldId="359"/>
            <ac:spMk id="15" creationId="{B45C64A1-23CF-A8FF-1245-959503E16A19}"/>
          </ac:spMkLst>
        </pc:spChg>
        <pc:spChg chg="add mod ord">
          <ac:chgData name="Bess Dunlevy" userId="dd4b9a8537dbe9d0" providerId="LiveId" clId="{0632C504-0E16-451E-AD00-683AACD0A08B}" dt="2025-03-17T23:16:50.543" v="117" actId="1076"/>
          <ac:spMkLst>
            <pc:docMk/>
            <pc:sldMk cId="1987710010" sldId="359"/>
            <ac:spMk id="16" creationId="{B8C21CE7-764F-1831-F150-12165C94141B}"/>
          </ac:spMkLst>
        </pc:spChg>
        <pc:spChg chg="add mod ord">
          <ac:chgData name="Bess Dunlevy" userId="dd4b9a8537dbe9d0" providerId="LiveId" clId="{0632C504-0E16-451E-AD00-683AACD0A08B}" dt="2025-03-17T23:15:08.748" v="94" actId="20577"/>
          <ac:spMkLst>
            <pc:docMk/>
            <pc:sldMk cId="1987710010" sldId="359"/>
            <ac:spMk id="17" creationId="{739AFAAD-FA15-0637-78E9-A25D0E4980DE}"/>
          </ac:spMkLst>
        </pc:spChg>
        <pc:spChg chg="add mod ord">
          <ac:chgData name="Bess Dunlevy" userId="dd4b9a8537dbe9d0" providerId="LiveId" clId="{0632C504-0E16-451E-AD00-683AACD0A08B}" dt="2025-03-17T23:19:25.881" v="190" actId="14100"/>
          <ac:spMkLst>
            <pc:docMk/>
            <pc:sldMk cId="1987710010" sldId="359"/>
            <ac:spMk id="18" creationId="{1A508A37-F630-1D0E-F815-B36CAA21CFAD}"/>
          </ac:spMkLst>
        </pc:spChg>
        <pc:spChg chg="add mod ord">
          <ac:chgData name="Bess Dunlevy" userId="dd4b9a8537dbe9d0" providerId="LiveId" clId="{0632C504-0E16-451E-AD00-683AACD0A08B}" dt="2025-03-17T23:16:50.543" v="117" actId="1076"/>
          <ac:spMkLst>
            <pc:docMk/>
            <pc:sldMk cId="1987710010" sldId="359"/>
            <ac:spMk id="19" creationId="{22BE9860-9E0F-9503-B105-10FD6B0B397B}"/>
          </ac:spMkLst>
        </pc:spChg>
        <pc:spChg chg="add mod">
          <ac:chgData name="Bess Dunlevy" userId="dd4b9a8537dbe9d0" providerId="LiveId" clId="{0632C504-0E16-451E-AD00-683AACD0A08B}" dt="2025-03-17T23:17:50.367" v="131"/>
          <ac:spMkLst>
            <pc:docMk/>
            <pc:sldMk cId="1987710010" sldId="359"/>
            <ac:spMk id="26" creationId="{5C099C1E-9EAD-BFE6-EF82-9A79C4BB272D}"/>
          </ac:spMkLst>
        </pc:spChg>
        <pc:spChg chg="add mod">
          <ac:chgData name="Bess Dunlevy" userId="dd4b9a8537dbe9d0" providerId="LiveId" clId="{0632C504-0E16-451E-AD00-683AACD0A08B}" dt="2025-03-17T23:18:06.739" v="152" actId="20577"/>
          <ac:spMkLst>
            <pc:docMk/>
            <pc:sldMk cId="1987710010" sldId="359"/>
            <ac:spMk id="28" creationId="{05749782-94C0-FA21-AC06-3ED4BC5837CC}"/>
          </ac:spMkLst>
        </pc:spChg>
        <pc:spChg chg="add mod">
          <ac:chgData name="Bess Dunlevy" userId="dd4b9a8537dbe9d0" providerId="LiveId" clId="{0632C504-0E16-451E-AD00-683AACD0A08B}" dt="2025-03-17T23:18:19.008" v="176" actId="20577"/>
          <ac:spMkLst>
            <pc:docMk/>
            <pc:sldMk cId="1987710010" sldId="359"/>
            <ac:spMk id="33" creationId="{A563AD6A-A137-F592-1837-B5BEA1A0A8D6}"/>
          </ac:spMkLst>
        </pc:spChg>
        <pc:spChg chg="mod">
          <ac:chgData name="Bess Dunlevy" userId="dd4b9a8537dbe9d0" providerId="LiveId" clId="{0632C504-0E16-451E-AD00-683AACD0A08B}" dt="2025-03-17T23:16:50.543" v="117" actId="1076"/>
          <ac:spMkLst>
            <pc:docMk/>
            <pc:sldMk cId="1987710010" sldId="359"/>
            <ac:spMk id="40" creationId="{3AB02B07-8D5F-6C1D-3F65-5556C94F3A09}"/>
          </ac:spMkLst>
        </pc:spChg>
        <pc:spChg chg="mod ord">
          <ac:chgData name="Bess Dunlevy" userId="dd4b9a8537dbe9d0" providerId="LiveId" clId="{0632C504-0E16-451E-AD00-683AACD0A08B}" dt="2025-03-17T23:17:28.472" v="126"/>
          <ac:spMkLst>
            <pc:docMk/>
            <pc:sldMk cId="1987710010" sldId="359"/>
            <ac:spMk id="59" creationId="{14818864-1C7C-9872-6F2E-37E6DABD349D}"/>
          </ac:spMkLst>
        </pc:spChg>
        <pc:picChg chg="add mod">
          <ac:chgData name="Bess Dunlevy" userId="dd4b9a8537dbe9d0" providerId="LiveId" clId="{0632C504-0E16-451E-AD00-683AACD0A08B}" dt="2025-03-17T23:16:20.378" v="106" actId="1076"/>
          <ac:picMkLst>
            <pc:docMk/>
            <pc:sldMk cId="1987710010" sldId="359"/>
            <ac:picMk id="21" creationId="{DDCA5478-67BD-5753-A3A1-07AD04D459D9}"/>
          </ac:picMkLst>
        </pc:picChg>
        <pc:picChg chg="add mod">
          <ac:chgData name="Bess Dunlevy" userId="dd4b9a8537dbe9d0" providerId="LiveId" clId="{0632C504-0E16-451E-AD00-683AACD0A08B}" dt="2025-03-17T23:16:24.300" v="108" actId="1076"/>
          <ac:picMkLst>
            <pc:docMk/>
            <pc:sldMk cId="1987710010" sldId="359"/>
            <ac:picMk id="22" creationId="{56E4FBE2-61D6-72B7-9382-81033B6A9F8F}"/>
          </ac:picMkLst>
        </pc:picChg>
        <pc:picChg chg="add mod">
          <ac:chgData name="Bess Dunlevy" userId="dd4b9a8537dbe9d0" providerId="LiveId" clId="{0632C504-0E16-451E-AD00-683AACD0A08B}" dt="2025-03-17T23:16:28.747" v="110" actId="1076"/>
          <ac:picMkLst>
            <pc:docMk/>
            <pc:sldMk cId="1987710010" sldId="359"/>
            <ac:picMk id="23" creationId="{D8C6E7CC-9F30-CD14-E646-195FA14E9C2E}"/>
          </ac:picMkLst>
        </pc:picChg>
        <pc:picChg chg="add mod">
          <ac:chgData name="Bess Dunlevy" userId="dd4b9a8537dbe9d0" providerId="LiveId" clId="{0632C504-0E16-451E-AD00-683AACD0A08B}" dt="2025-03-17T23:16:42.949" v="116" actId="1076"/>
          <ac:picMkLst>
            <pc:docMk/>
            <pc:sldMk cId="1987710010" sldId="359"/>
            <ac:picMk id="24" creationId="{B8624B84-5E25-6268-935D-D6595F33D6E0}"/>
          </ac:picMkLst>
        </pc:picChg>
        <pc:picChg chg="add mod">
          <ac:chgData name="Bess Dunlevy" userId="dd4b9a8537dbe9d0" providerId="LiveId" clId="{0632C504-0E16-451E-AD00-683AACD0A08B}" dt="2025-03-17T23:17:38.942" v="128" actId="1076"/>
          <ac:picMkLst>
            <pc:docMk/>
            <pc:sldMk cId="1987710010" sldId="359"/>
            <ac:picMk id="27" creationId="{62D712F4-B4BB-A6F8-3283-A793A9419A07}"/>
          </ac:picMkLst>
        </pc:picChg>
        <pc:picChg chg="add mod">
          <ac:chgData name="Bess Dunlevy" userId="dd4b9a8537dbe9d0" providerId="LiveId" clId="{0632C504-0E16-451E-AD00-683AACD0A08B}" dt="2025-03-17T23:17:58.008" v="133" actId="1076"/>
          <ac:picMkLst>
            <pc:docMk/>
            <pc:sldMk cId="1987710010" sldId="359"/>
            <ac:picMk id="32" creationId="{5C40C4EC-5CEA-0251-1FF0-F4C99B95EB07}"/>
          </ac:picMkLst>
        </pc:picChg>
        <pc:picChg chg="add mod">
          <ac:chgData name="Bess Dunlevy" userId="dd4b9a8537dbe9d0" providerId="LiveId" clId="{0632C504-0E16-451E-AD00-683AACD0A08B}" dt="2025-03-17T23:18:11.442" v="154" actId="1076"/>
          <ac:picMkLst>
            <pc:docMk/>
            <pc:sldMk cId="1987710010" sldId="359"/>
            <ac:picMk id="34" creationId="{892B8CD0-1FE5-7511-8DD1-6BAC85865235}"/>
          </ac:picMkLst>
        </pc:picChg>
        <pc:picChg chg="mod ord">
          <ac:chgData name="Bess Dunlevy" userId="dd4b9a8537dbe9d0" providerId="LiveId" clId="{0632C504-0E16-451E-AD00-683AACD0A08B}" dt="2025-03-17T23:17:16.112" v="124" actId="1076"/>
          <ac:picMkLst>
            <pc:docMk/>
            <pc:sldMk cId="1987710010" sldId="359"/>
            <ac:picMk id="66" creationId="{6FD33C2A-1E2D-0F2E-0C2D-BA1E9606B0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3/21/25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3/21/25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3/21/25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CFC8C6-015C-DA71-F9E3-AA035D0BB316}"/>
              </a:ext>
            </a:extLst>
          </p:cNvPr>
          <p:cNvSpPr/>
          <p:nvPr/>
        </p:nvSpPr>
        <p:spPr>
          <a:xfrm>
            <a:off x="0" y="0"/>
            <a:ext cx="7518400" cy="6858000"/>
          </a:xfrm>
          <a:prstGeom prst="rect">
            <a:avLst/>
          </a:prstGeom>
          <a:solidFill>
            <a:srgbClr val="E9F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4501257" cy="1938992"/>
          </a:xfrm>
          <a:prstGeom prst="rect">
            <a:avLst/>
          </a:prstGeom>
          <a:noFill/>
          <a:effectLst/>
        </p:spPr>
        <p:txBody>
          <a:bodyPr wrap="square" rtlCol="0">
            <a:spAutoFit/>
          </a:bodyPr>
          <a:lstStyle/>
          <a:p>
            <a:r>
              <a:rPr lang="en-US" sz="4000" b="1" i="0" u="none" strike="noStrike" dirty="0">
                <a:solidFill>
                  <a:schemeClr val="tx1">
                    <a:lumMod val="65000"/>
                    <a:lumOff val="35000"/>
                  </a:schemeClr>
                </a:solidFill>
                <a:effectLst/>
                <a:latin typeface="Century Gothic" panose="020B0502020202020204" pitchFamily="34" charset="0"/>
              </a:rPr>
              <a:t>IT Development Operations Kanban Board</a:t>
            </a:r>
            <a:endParaRPr lang="en-US" sz="4000" b="1" dirty="0">
              <a:solidFill>
                <a:schemeClr val="tx1">
                  <a:lumMod val="65000"/>
                  <a:lumOff val="35000"/>
                </a:schemeClr>
              </a:solidFill>
              <a:latin typeface="Century Gothic" panose="020B0502020202020204" pitchFamily="34" charset="0"/>
            </a:endParaRPr>
          </a:p>
        </p:txBody>
      </p:sp>
      <p:pic>
        <p:nvPicPr>
          <p:cNvPr id="4" name="Picture 3" descr="People collaborating at computer">
            <a:extLst>
              <a:ext uri="{FF2B5EF4-FFF2-40B4-BE49-F238E27FC236}">
                <a16:creationId xmlns:a16="http://schemas.microsoft.com/office/drawing/2014/main" id="{5775FFA9-DA9F-9862-F001-0903AE3FCD71}"/>
              </a:ext>
            </a:extLst>
          </p:cNvPr>
          <p:cNvPicPr>
            <a:picLocks noChangeAspect="1"/>
          </p:cNvPicPr>
          <p:nvPr/>
        </p:nvPicPr>
        <p:blipFill>
          <a:blip r:embed="rId2">
            <a:alphaModFix amt="42000"/>
          </a:blip>
          <a:stretch>
            <a:fillRect/>
          </a:stretch>
        </p:blipFill>
        <p:spPr>
          <a:xfrm>
            <a:off x="7620000" y="0"/>
            <a:ext cx="4572000" cy="6858000"/>
          </a:xfrm>
          <a:prstGeom prst="rect">
            <a:avLst/>
          </a:prstGeom>
        </p:spPr>
      </p:pic>
      <p:sp>
        <p:nvSpPr>
          <p:cNvPr id="2" name="Shape 14">
            <a:extLst>
              <a:ext uri="{FF2B5EF4-FFF2-40B4-BE49-F238E27FC236}">
                <a16:creationId xmlns:a16="http://schemas.microsoft.com/office/drawing/2014/main" id="{00C4D162-7D66-F063-1EDA-C8F557C32B02}"/>
              </a:ext>
            </a:extLst>
          </p:cNvPr>
          <p:cNvSpPr/>
          <p:nvPr/>
        </p:nvSpPr>
        <p:spPr>
          <a:xfrm>
            <a:off x="4949949" y="216762"/>
            <a:ext cx="2452553" cy="1819359"/>
          </a:xfrm>
          <a:prstGeom prst="flowChartAlternateProcess">
            <a:avLst/>
          </a:prstGeom>
          <a:solidFill>
            <a:srgbClr val="FFC0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lang="en-US" sz="1400" b="1" dirty="0">
              <a:solidFill>
                <a:schemeClr val="tx1">
                  <a:lumMod val="65000"/>
                  <a:lumOff val="35000"/>
                </a:schemeClr>
              </a:solidFill>
            </a:endParaRPr>
          </a:p>
        </p:txBody>
      </p:sp>
      <p:pic>
        <p:nvPicPr>
          <p:cNvPr id="6" name="Graphic 5" descr="Pin with solid fill">
            <a:extLst>
              <a:ext uri="{FF2B5EF4-FFF2-40B4-BE49-F238E27FC236}">
                <a16:creationId xmlns:a16="http://schemas.microsoft.com/office/drawing/2014/main" id="{34BEB314-A426-E39D-7D6F-DE5901B0DC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6223" y="216762"/>
            <a:ext cx="493891" cy="493891"/>
          </a:xfrm>
          <a:prstGeom prst="rect">
            <a:avLst/>
          </a:prstGeom>
        </p:spPr>
      </p:pic>
      <p:sp>
        <p:nvSpPr>
          <p:cNvPr id="7" name="Shape 14">
            <a:extLst>
              <a:ext uri="{FF2B5EF4-FFF2-40B4-BE49-F238E27FC236}">
                <a16:creationId xmlns:a16="http://schemas.microsoft.com/office/drawing/2014/main" id="{60BF48E9-0F9C-E6FF-C925-767B2B4745BB}"/>
              </a:ext>
            </a:extLst>
          </p:cNvPr>
          <p:cNvSpPr/>
          <p:nvPr/>
        </p:nvSpPr>
        <p:spPr>
          <a:xfrm>
            <a:off x="2383421" y="2252883"/>
            <a:ext cx="2452553" cy="1819359"/>
          </a:xfrm>
          <a:prstGeom prst="flowChartAlternateProcess">
            <a:avLst/>
          </a:prstGeom>
          <a:solidFill>
            <a:srgbClr val="FFC0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lang="en-US" sz="1400" b="1" dirty="0">
              <a:solidFill>
                <a:schemeClr val="tx1">
                  <a:lumMod val="65000"/>
                  <a:lumOff val="35000"/>
                </a:schemeClr>
              </a:solidFill>
            </a:endParaRPr>
          </a:p>
        </p:txBody>
      </p:sp>
      <p:pic>
        <p:nvPicPr>
          <p:cNvPr id="8" name="Graphic 7" descr="Pin with solid fill">
            <a:extLst>
              <a:ext uri="{FF2B5EF4-FFF2-40B4-BE49-F238E27FC236}">
                <a16:creationId xmlns:a16="http://schemas.microsoft.com/office/drawing/2014/main" id="{E320F886-434C-92F8-420E-0EC34F2783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3670" y="2252883"/>
            <a:ext cx="493891" cy="493891"/>
          </a:xfrm>
          <a:prstGeom prst="rect">
            <a:avLst/>
          </a:prstGeom>
        </p:spPr>
      </p:pic>
      <p:sp>
        <p:nvSpPr>
          <p:cNvPr id="9" name="Shape 14">
            <a:extLst>
              <a:ext uri="{FF2B5EF4-FFF2-40B4-BE49-F238E27FC236}">
                <a16:creationId xmlns:a16="http://schemas.microsoft.com/office/drawing/2014/main" id="{61EE81BA-F838-28E5-EF8B-1E716C5BDCAF}"/>
              </a:ext>
            </a:extLst>
          </p:cNvPr>
          <p:cNvSpPr/>
          <p:nvPr/>
        </p:nvSpPr>
        <p:spPr>
          <a:xfrm>
            <a:off x="4949949" y="2252883"/>
            <a:ext cx="2452553" cy="1819359"/>
          </a:xfrm>
          <a:prstGeom prst="flowChartAlternateProcess">
            <a:avLst/>
          </a:prstGeom>
          <a:solidFill>
            <a:srgbClr val="FFC0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lang="en-US" sz="1400" b="1" dirty="0">
              <a:solidFill>
                <a:schemeClr val="tx1">
                  <a:lumMod val="65000"/>
                  <a:lumOff val="35000"/>
                </a:schemeClr>
              </a:solidFill>
            </a:endParaRPr>
          </a:p>
        </p:txBody>
      </p:sp>
      <p:pic>
        <p:nvPicPr>
          <p:cNvPr id="10" name="Graphic 9" descr="Pin with solid fill">
            <a:extLst>
              <a:ext uri="{FF2B5EF4-FFF2-40B4-BE49-F238E27FC236}">
                <a16:creationId xmlns:a16="http://schemas.microsoft.com/office/drawing/2014/main" id="{5281C727-B639-3B6D-74DF-3D0FCF987E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6223" y="2252883"/>
            <a:ext cx="493891" cy="493891"/>
          </a:xfrm>
          <a:prstGeom prst="rect">
            <a:avLst/>
          </a:prstGeom>
        </p:spPr>
      </p:pic>
      <p:sp>
        <p:nvSpPr>
          <p:cNvPr id="3" name="TextBox 4">
            <a:extLst>
              <a:ext uri="{FF2B5EF4-FFF2-40B4-BE49-F238E27FC236}">
                <a16:creationId xmlns:a16="http://schemas.microsoft.com/office/drawing/2014/main" id="{409A1676-7435-FDE2-3DF0-61613F403C3E}"/>
              </a:ext>
            </a:extLst>
          </p:cNvPr>
          <p:cNvSpPr txBox="1"/>
          <p:nvPr/>
        </p:nvSpPr>
        <p:spPr>
          <a:xfrm>
            <a:off x="3047144" y="6422874"/>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229DD5F-0880-8DAF-285C-4B1FF10E29C5}"/>
              </a:ext>
            </a:extLst>
          </p:cNvPr>
          <p:cNvSpPr/>
          <p:nvPr/>
        </p:nvSpPr>
        <p:spPr>
          <a:xfrm>
            <a:off x="414063" y="814032"/>
            <a:ext cx="2764143" cy="5955710"/>
          </a:xfrm>
          <a:prstGeom prst="rect">
            <a:avLst/>
          </a:prstGeom>
          <a:solidFill>
            <a:srgbClr val="E9F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8C21CE7-764F-1831-F150-12165C94141B}"/>
              </a:ext>
            </a:extLst>
          </p:cNvPr>
          <p:cNvSpPr/>
          <p:nvPr/>
        </p:nvSpPr>
        <p:spPr>
          <a:xfrm>
            <a:off x="9194028" y="88258"/>
            <a:ext cx="2754031" cy="679587"/>
          </a:xfrm>
          <a:prstGeom prst="rect">
            <a:avLst/>
          </a:prstGeom>
          <a:solidFill>
            <a:srgbClr val="E9F05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39AFAAD-FA15-0637-78E9-A25D0E4980DE}"/>
              </a:ext>
            </a:extLst>
          </p:cNvPr>
          <p:cNvSpPr txBox="1"/>
          <p:nvPr/>
        </p:nvSpPr>
        <p:spPr>
          <a:xfrm>
            <a:off x="9905406" y="217699"/>
            <a:ext cx="2042653" cy="400110"/>
          </a:xfrm>
          <a:prstGeom prst="rect">
            <a:avLst/>
          </a:prstGeom>
          <a:noFill/>
        </p:spPr>
        <p:txBody>
          <a:bodyPr wrap="square" rtlCol="0">
            <a:spAutoFit/>
          </a:bodyPr>
          <a:lstStyle/>
          <a:p>
            <a:r>
              <a:rPr lang="en-US" sz="2000" dirty="0">
                <a:solidFill>
                  <a:schemeClr val="tx1">
                    <a:lumMod val="65000"/>
                    <a:lumOff val="35000"/>
                  </a:schemeClr>
                </a:solidFill>
                <a:latin typeface="Century Gothic" panose="020B0502020202020204" pitchFamily="34" charset="0"/>
              </a:rPr>
              <a:t>Closed</a:t>
            </a:r>
          </a:p>
        </p:txBody>
      </p:sp>
      <p:sp>
        <p:nvSpPr>
          <p:cNvPr id="18" name="Rectangle 17">
            <a:extLst>
              <a:ext uri="{FF2B5EF4-FFF2-40B4-BE49-F238E27FC236}">
                <a16:creationId xmlns:a16="http://schemas.microsoft.com/office/drawing/2014/main" id="{1A508A37-F630-1D0E-F815-B36CAA21CFAD}"/>
              </a:ext>
            </a:extLst>
          </p:cNvPr>
          <p:cNvSpPr/>
          <p:nvPr/>
        </p:nvSpPr>
        <p:spPr>
          <a:xfrm>
            <a:off x="9183916" y="814032"/>
            <a:ext cx="2764143" cy="5955710"/>
          </a:xfrm>
          <a:prstGeom prst="rect">
            <a:avLst/>
          </a:prstGeom>
          <a:solidFill>
            <a:srgbClr val="E9F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2BE9860-9E0F-9503-B105-10FD6B0B397B}"/>
              </a:ext>
            </a:extLst>
          </p:cNvPr>
          <p:cNvSpPr/>
          <p:nvPr/>
        </p:nvSpPr>
        <p:spPr>
          <a:xfrm>
            <a:off x="9194028" y="158127"/>
            <a:ext cx="719273" cy="539848"/>
          </a:xfrm>
          <a:prstGeom prst="rect">
            <a:avLst/>
          </a:prstGeom>
          <a:solidFill>
            <a:srgbClr val="78DFF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3F6DD14-8B70-2B9B-F205-2BE29F96F791}"/>
              </a:ext>
            </a:extLst>
          </p:cNvPr>
          <p:cNvSpPr/>
          <p:nvPr/>
        </p:nvSpPr>
        <p:spPr>
          <a:xfrm>
            <a:off x="424175" y="88258"/>
            <a:ext cx="2754031" cy="679587"/>
          </a:xfrm>
          <a:prstGeom prst="rect">
            <a:avLst/>
          </a:prstGeom>
          <a:solidFill>
            <a:srgbClr val="E9F05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3AB02B07-8D5F-6C1D-3F65-5556C94F3A09}"/>
              </a:ext>
            </a:extLst>
          </p:cNvPr>
          <p:cNvSpPr txBox="1"/>
          <p:nvPr/>
        </p:nvSpPr>
        <p:spPr>
          <a:xfrm>
            <a:off x="1135553" y="217699"/>
            <a:ext cx="2042653" cy="400110"/>
          </a:xfrm>
          <a:prstGeom prst="rect">
            <a:avLst/>
          </a:prstGeom>
          <a:noFill/>
        </p:spPr>
        <p:txBody>
          <a:bodyPr wrap="square" rtlCol="0">
            <a:spAutoFit/>
          </a:bodyPr>
          <a:lstStyle/>
          <a:p>
            <a:r>
              <a:rPr lang="en-US" sz="2000" dirty="0">
                <a:solidFill>
                  <a:schemeClr val="tx1">
                    <a:lumMod val="65000"/>
                    <a:lumOff val="35000"/>
                  </a:schemeClr>
                </a:solidFill>
                <a:latin typeface="Century Gothic" panose="020B0502020202020204" pitchFamily="34" charset="0"/>
              </a:rPr>
              <a:t>New Project</a:t>
            </a:r>
          </a:p>
        </p:txBody>
      </p:sp>
      <p:sp>
        <p:nvSpPr>
          <p:cNvPr id="3" name="Rectangle 2">
            <a:extLst>
              <a:ext uri="{FF2B5EF4-FFF2-40B4-BE49-F238E27FC236}">
                <a16:creationId xmlns:a16="http://schemas.microsoft.com/office/drawing/2014/main" id="{3C4C02C6-186C-F4F9-64E7-DD7A328BAE47}"/>
              </a:ext>
            </a:extLst>
          </p:cNvPr>
          <p:cNvSpPr/>
          <p:nvPr/>
        </p:nvSpPr>
        <p:spPr>
          <a:xfrm>
            <a:off x="424175" y="158127"/>
            <a:ext cx="719273" cy="539848"/>
          </a:xfrm>
          <a:prstGeom prst="rect">
            <a:avLst/>
          </a:prstGeom>
          <a:solidFill>
            <a:srgbClr val="78DFF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92EFB9B-C00E-1852-3387-B97462A6B099}"/>
              </a:ext>
            </a:extLst>
          </p:cNvPr>
          <p:cNvSpPr/>
          <p:nvPr/>
        </p:nvSpPr>
        <p:spPr>
          <a:xfrm>
            <a:off x="3340718" y="88258"/>
            <a:ext cx="2754031" cy="679587"/>
          </a:xfrm>
          <a:prstGeom prst="rect">
            <a:avLst/>
          </a:prstGeom>
          <a:solidFill>
            <a:srgbClr val="E9F05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306154B-E9C0-6CB2-926C-A39167093A54}"/>
              </a:ext>
            </a:extLst>
          </p:cNvPr>
          <p:cNvSpPr txBox="1"/>
          <p:nvPr/>
        </p:nvSpPr>
        <p:spPr>
          <a:xfrm>
            <a:off x="4052096" y="217699"/>
            <a:ext cx="2042653" cy="400110"/>
          </a:xfrm>
          <a:prstGeom prst="rect">
            <a:avLst/>
          </a:prstGeom>
          <a:noFill/>
        </p:spPr>
        <p:txBody>
          <a:bodyPr wrap="square" rtlCol="0">
            <a:spAutoFit/>
          </a:bodyPr>
          <a:lstStyle/>
          <a:p>
            <a:r>
              <a:rPr lang="en-US" sz="2000" dirty="0">
                <a:solidFill>
                  <a:schemeClr val="tx1">
                    <a:lumMod val="65000"/>
                    <a:lumOff val="35000"/>
                  </a:schemeClr>
                </a:solidFill>
                <a:latin typeface="Century Gothic" panose="020B0502020202020204" pitchFamily="34" charset="0"/>
              </a:rPr>
              <a:t>Development</a:t>
            </a:r>
          </a:p>
        </p:txBody>
      </p:sp>
      <p:sp>
        <p:nvSpPr>
          <p:cNvPr id="9" name="Rectangle 8">
            <a:extLst>
              <a:ext uri="{FF2B5EF4-FFF2-40B4-BE49-F238E27FC236}">
                <a16:creationId xmlns:a16="http://schemas.microsoft.com/office/drawing/2014/main" id="{F5F27F15-9180-1B64-C2D5-B11FEA8CC603}"/>
              </a:ext>
            </a:extLst>
          </p:cNvPr>
          <p:cNvSpPr/>
          <p:nvPr/>
        </p:nvSpPr>
        <p:spPr>
          <a:xfrm>
            <a:off x="3330606" y="814032"/>
            <a:ext cx="2764143" cy="5955710"/>
          </a:xfrm>
          <a:prstGeom prst="rect">
            <a:avLst/>
          </a:prstGeom>
          <a:solidFill>
            <a:srgbClr val="E9F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8144AA5-6AAD-D6F1-F3A5-F60214E3B34A}"/>
              </a:ext>
            </a:extLst>
          </p:cNvPr>
          <p:cNvSpPr/>
          <p:nvPr/>
        </p:nvSpPr>
        <p:spPr>
          <a:xfrm>
            <a:off x="3340718" y="158127"/>
            <a:ext cx="719273" cy="539848"/>
          </a:xfrm>
          <a:prstGeom prst="rect">
            <a:avLst/>
          </a:prstGeom>
          <a:solidFill>
            <a:srgbClr val="78DFF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EDE0062-9B53-FA56-DD4E-98AE4F2D36CD}"/>
              </a:ext>
            </a:extLst>
          </p:cNvPr>
          <p:cNvSpPr/>
          <p:nvPr/>
        </p:nvSpPr>
        <p:spPr>
          <a:xfrm>
            <a:off x="6267373" y="88258"/>
            <a:ext cx="2754031" cy="679587"/>
          </a:xfrm>
          <a:prstGeom prst="rect">
            <a:avLst/>
          </a:prstGeom>
          <a:solidFill>
            <a:srgbClr val="E9F05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E8ED30C-D75F-2F73-D2C8-1E6A686F628E}"/>
              </a:ext>
            </a:extLst>
          </p:cNvPr>
          <p:cNvSpPr txBox="1"/>
          <p:nvPr/>
        </p:nvSpPr>
        <p:spPr>
          <a:xfrm>
            <a:off x="6978751" y="217699"/>
            <a:ext cx="2042653" cy="400110"/>
          </a:xfrm>
          <a:prstGeom prst="rect">
            <a:avLst/>
          </a:prstGeom>
          <a:noFill/>
        </p:spPr>
        <p:txBody>
          <a:bodyPr wrap="square" rtlCol="0">
            <a:spAutoFit/>
          </a:bodyPr>
          <a:lstStyle/>
          <a:p>
            <a:r>
              <a:rPr lang="en-US" sz="2000" dirty="0">
                <a:solidFill>
                  <a:schemeClr val="tx1">
                    <a:lumMod val="65000"/>
                    <a:lumOff val="35000"/>
                  </a:schemeClr>
                </a:solidFill>
                <a:latin typeface="Century Gothic" panose="020B0502020202020204" pitchFamily="34" charset="0"/>
              </a:rPr>
              <a:t>Assessment</a:t>
            </a:r>
          </a:p>
        </p:txBody>
      </p:sp>
      <p:sp>
        <p:nvSpPr>
          <p:cNvPr id="14" name="Rectangle 13">
            <a:extLst>
              <a:ext uri="{FF2B5EF4-FFF2-40B4-BE49-F238E27FC236}">
                <a16:creationId xmlns:a16="http://schemas.microsoft.com/office/drawing/2014/main" id="{AE2A6883-556B-FF61-1988-0B0E9EE51435}"/>
              </a:ext>
            </a:extLst>
          </p:cNvPr>
          <p:cNvSpPr/>
          <p:nvPr/>
        </p:nvSpPr>
        <p:spPr>
          <a:xfrm>
            <a:off x="6257261" y="814032"/>
            <a:ext cx="2764143" cy="5955710"/>
          </a:xfrm>
          <a:prstGeom prst="rect">
            <a:avLst/>
          </a:prstGeom>
          <a:solidFill>
            <a:srgbClr val="E9F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45C64A1-23CF-A8FF-1245-959503E16A19}"/>
              </a:ext>
            </a:extLst>
          </p:cNvPr>
          <p:cNvSpPr/>
          <p:nvPr/>
        </p:nvSpPr>
        <p:spPr>
          <a:xfrm>
            <a:off x="6267373" y="158127"/>
            <a:ext cx="719273" cy="539848"/>
          </a:xfrm>
          <a:prstGeom prst="rect">
            <a:avLst/>
          </a:prstGeom>
          <a:solidFill>
            <a:srgbClr val="78DFF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Shape 14">
            <a:extLst>
              <a:ext uri="{FF2B5EF4-FFF2-40B4-BE49-F238E27FC236}">
                <a16:creationId xmlns:a16="http://schemas.microsoft.com/office/drawing/2014/main" id="{14818864-1C7C-9872-6F2E-37E6DABD349D}"/>
              </a:ext>
            </a:extLst>
          </p:cNvPr>
          <p:cNvSpPr/>
          <p:nvPr/>
        </p:nvSpPr>
        <p:spPr>
          <a:xfrm>
            <a:off x="554119" y="903521"/>
            <a:ext cx="2452553" cy="1819359"/>
          </a:xfrm>
          <a:prstGeom prst="flowChartAlternateProcess">
            <a:avLst/>
          </a:prstGeom>
          <a:solidFill>
            <a:srgbClr val="FFC0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1" dirty="0">
                <a:solidFill>
                  <a:schemeClr val="tx1">
                    <a:lumMod val="65000"/>
                    <a:lumOff val="35000"/>
                  </a:schemeClr>
                </a:solidFill>
                <a:latin typeface="Century Gothic"/>
                <a:ea typeface="Century Gothic"/>
                <a:cs typeface="Century Gothic"/>
                <a:sym typeface="Century Gothic"/>
              </a:rPr>
              <a:t>Automation for code deployment</a:t>
            </a:r>
            <a:endParaRPr sz="1400" b="1" dirty="0">
              <a:solidFill>
                <a:schemeClr val="tx1">
                  <a:lumMod val="65000"/>
                  <a:lumOff val="35000"/>
                </a:schemeClr>
              </a:solidFill>
            </a:endParaRPr>
          </a:p>
        </p:txBody>
      </p:sp>
      <p:pic>
        <p:nvPicPr>
          <p:cNvPr id="21" name="Graphic 20" descr="Checkbox Checked with solid fill">
            <a:extLst>
              <a:ext uri="{FF2B5EF4-FFF2-40B4-BE49-F238E27FC236}">
                <a16:creationId xmlns:a16="http://schemas.microsoft.com/office/drawing/2014/main" id="{DDCA5478-67BD-5753-A3A1-07AD04D459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176" y="68415"/>
            <a:ext cx="719272" cy="719272"/>
          </a:xfrm>
          <a:prstGeom prst="rect">
            <a:avLst/>
          </a:prstGeom>
        </p:spPr>
      </p:pic>
      <p:pic>
        <p:nvPicPr>
          <p:cNvPr id="22" name="Graphic 21" descr="Checkbox Checked with solid fill">
            <a:extLst>
              <a:ext uri="{FF2B5EF4-FFF2-40B4-BE49-F238E27FC236}">
                <a16:creationId xmlns:a16="http://schemas.microsoft.com/office/drawing/2014/main" id="{56E4FBE2-61D6-72B7-9382-81033B6A9F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0830" y="58118"/>
            <a:ext cx="719272" cy="719272"/>
          </a:xfrm>
          <a:prstGeom prst="rect">
            <a:avLst/>
          </a:prstGeom>
        </p:spPr>
      </p:pic>
      <p:pic>
        <p:nvPicPr>
          <p:cNvPr id="23" name="Graphic 22" descr="Checkbox Checked with solid fill">
            <a:extLst>
              <a:ext uri="{FF2B5EF4-FFF2-40B4-BE49-F238E27FC236}">
                <a16:creationId xmlns:a16="http://schemas.microsoft.com/office/drawing/2014/main" id="{D8C6E7CC-9F30-CD14-E646-195FA14E9C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7484" y="58118"/>
            <a:ext cx="719272" cy="719272"/>
          </a:xfrm>
          <a:prstGeom prst="rect">
            <a:avLst/>
          </a:prstGeom>
        </p:spPr>
      </p:pic>
      <p:pic>
        <p:nvPicPr>
          <p:cNvPr id="24" name="Graphic 23" descr="Checkbox Checked with solid fill">
            <a:extLst>
              <a:ext uri="{FF2B5EF4-FFF2-40B4-BE49-F238E27FC236}">
                <a16:creationId xmlns:a16="http://schemas.microsoft.com/office/drawing/2014/main" id="{B8624B84-5E25-6268-935D-D6595F33D6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5206" y="58118"/>
            <a:ext cx="719272" cy="719272"/>
          </a:xfrm>
          <a:prstGeom prst="rect">
            <a:avLst/>
          </a:prstGeom>
        </p:spPr>
      </p:pic>
      <p:pic>
        <p:nvPicPr>
          <p:cNvPr id="66" name="Graphic 65" descr="Pin with solid fill">
            <a:extLst>
              <a:ext uri="{FF2B5EF4-FFF2-40B4-BE49-F238E27FC236}">
                <a16:creationId xmlns:a16="http://schemas.microsoft.com/office/drawing/2014/main" id="{6FD33C2A-1E2D-0F2E-0C2D-BA1E9606B0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90393" y="903521"/>
            <a:ext cx="493891" cy="493891"/>
          </a:xfrm>
          <a:prstGeom prst="rect">
            <a:avLst/>
          </a:prstGeom>
        </p:spPr>
      </p:pic>
      <p:sp>
        <p:nvSpPr>
          <p:cNvPr id="26" name="Shape 14">
            <a:extLst>
              <a:ext uri="{FF2B5EF4-FFF2-40B4-BE49-F238E27FC236}">
                <a16:creationId xmlns:a16="http://schemas.microsoft.com/office/drawing/2014/main" id="{5C099C1E-9EAD-BFE6-EF82-9A79C4BB272D}"/>
              </a:ext>
            </a:extLst>
          </p:cNvPr>
          <p:cNvSpPr/>
          <p:nvPr/>
        </p:nvSpPr>
        <p:spPr>
          <a:xfrm>
            <a:off x="554119" y="2875280"/>
            <a:ext cx="2452553" cy="1819359"/>
          </a:xfrm>
          <a:prstGeom prst="flowChartAlternateProcess">
            <a:avLst/>
          </a:prstGeom>
          <a:solidFill>
            <a:srgbClr val="FFC0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1" dirty="0">
                <a:solidFill>
                  <a:schemeClr val="tx1">
                    <a:lumMod val="65000"/>
                    <a:lumOff val="35000"/>
                  </a:schemeClr>
                </a:solidFill>
                <a:latin typeface="Century Gothic"/>
                <a:ea typeface="Century Gothic"/>
                <a:cs typeface="Century Gothic"/>
                <a:sym typeface="Century Gothic"/>
              </a:rPr>
              <a:t>Solve system outage issue</a:t>
            </a:r>
            <a:endParaRPr lang="en-US" sz="1400" b="1" dirty="0">
              <a:solidFill>
                <a:schemeClr val="tx1">
                  <a:lumMod val="65000"/>
                  <a:lumOff val="35000"/>
                </a:schemeClr>
              </a:solidFill>
            </a:endParaRPr>
          </a:p>
        </p:txBody>
      </p:sp>
      <p:pic>
        <p:nvPicPr>
          <p:cNvPr id="27" name="Graphic 26" descr="Pin with solid fill">
            <a:extLst>
              <a:ext uri="{FF2B5EF4-FFF2-40B4-BE49-F238E27FC236}">
                <a16:creationId xmlns:a16="http://schemas.microsoft.com/office/drawing/2014/main" id="{62D712F4-B4BB-A6F8-3283-A793A9419A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90393" y="2875280"/>
            <a:ext cx="493891" cy="493891"/>
          </a:xfrm>
          <a:prstGeom prst="rect">
            <a:avLst/>
          </a:prstGeom>
        </p:spPr>
      </p:pic>
      <p:sp>
        <p:nvSpPr>
          <p:cNvPr id="28" name="Shape 14">
            <a:extLst>
              <a:ext uri="{FF2B5EF4-FFF2-40B4-BE49-F238E27FC236}">
                <a16:creationId xmlns:a16="http://schemas.microsoft.com/office/drawing/2014/main" id="{05749782-94C0-FA21-AC06-3ED4BC5837CC}"/>
              </a:ext>
            </a:extLst>
          </p:cNvPr>
          <p:cNvSpPr/>
          <p:nvPr/>
        </p:nvSpPr>
        <p:spPr>
          <a:xfrm>
            <a:off x="6385959" y="903521"/>
            <a:ext cx="2452553" cy="1819359"/>
          </a:xfrm>
          <a:prstGeom prst="flowChartAlternateProcess">
            <a:avLst/>
          </a:prstGeom>
          <a:solidFill>
            <a:srgbClr val="FFC0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1" dirty="0">
                <a:solidFill>
                  <a:schemeClr val="tx1">
                    <a:lumMod val="65000"/>
                    <a:lumOff val="35000"/>
                  </a:schemeClr>
                </a:solidFill>
                <a:latin typeface="Century Gothic"/>
                <a:ea typeface="Century Gothic"/>
                <a:cs typeface="Century Gothic"/>
                <a:sym typeface="Century Gothic"/>
              </a:rPr>
              <a:t>Capacity planning</a:t>
            </a:r>
            <a:endParaRPr lang="en-US" sz="1400" b="1" dirty="0">
              <a:solidFill>
                <a:schemeClr val="tx1">
                  <a:lumMod val="65000"/>
                  <a:lumOff val="35000"/>
                </a:schemeClr>
              </a:solidFill>
            </a:endParaRPr>
          </a:p>
        </p:txBody>
      </p:sp>
      <p:pic>
        <p:nvPicPr>
          <p:cNvPr id="32" name="Graphic 31" descr="Pin with solid fill">
            <a:extLst>
              <a:ext uri="{FF2B5EF4-FFF2-40B4-BE49-F238E27FC236}">
                <a16:creationId xmlns:a16="http://schemas.microsoft.com/office/drawing/2014/main" id="{5C40C4EC-5CEA-0251-1FF0-F4C99B95EB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22233" y="903521"/>
            <a:ext cx="493891" cy="493891"/>
          </a:xfrm>
          <a:prstGeom prst="rect">
            <a:avLst/>
          </a:prstGeom>
        </p:spPr>
      </p:pic>
      <p:sp>
        <p:nvSpPr>
          <p:cNvPr id="33" name="Shape 14">
            <a:extLst>
              <a:ext uri="{FF2B5EF4-FFF2-40B4-BE49-F238E27FC236}">
                <a16:creationId xmlns:a16="http://schemas.microsoft.com/office/drawing/2014/main" id="{A563AD6A-A137-F592-1837-B5BEA1A0A8D6}"/>
              </a:ext>
            </a:extLst>
          </p:cNvPr>
          <p:cNvSpPr/>
          <p:nvPr/>
        </p:nvSpPr>
        <p:spPr>
          <a:xfrm>
            <a:off x="9325384" y="883902"/>
            <a:ext cx="2452553" cy="1819359"/>
          </a:xfrm>
          <a:prstGeom prst="flowChartAlternateProcess">
            <a:avLst/>
          </a:prstGeom>
          <a:solidFill>
            <a:srgbClr val="FFC0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1" dirty="0">
                <a:solidFill>
                  <a:schemeClr val="tx1">
                    <a:lumMod val="65000"/>
                    <a:lumOff val="35000"/>
                  </a:schemeClr>
                </a:solidFill>
                <a:latin typeface="Century Gothic"/>
                <a:ea typeface="Century Gothic"/>
                <a:cs typeface="Century Gothic"/>
                <a:sym typeface="Century Gothic"/>
              </a:rPr>
              <a:t>Infrastructure Checkup</a:t>
            </a:r>
            <a:endParaRPr lang="en-US" sz="1400" b="1" dirty="0">
              <a:solidFill>
                <a:schemeClr val="tx1">
                  <a:lumMod val="65000"/>
                  <a:lumOff val="35000"/>
                </a:schemeClr>
              </a:solidFill>
            </a:endParaRPr>
          </a:p>
        </p:txBody>
      </p:sp>
      <p:pic>
        <p:nvPicPr>
          <p:cNvPr id="34" name="Graphic 33" descr="Pin with solid fill">
            <a:extLst>
              <a:ext uri="{FF2B5EF4-FFF2-40B4-BE49-F238E27FC236}">
                <a16:creationId xmlns:a16="http://schemas.microsoft.com/office/drawing/2014/main" id="{892B8CD0-1FE5-7511-8DD1-6BAC858652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61658" y="883902"/>
            <a:ext cx="493891" cy="493891"/>
          </a:xfrm>
          <a:prstGeom prst="rect">
            <a:avLst/>
          </a:prstGeom>
        </p:spPr>
      </p:pic>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8596</TotalTime>
  <Words>125</Words>
  <Application>Microsoft Macintosh PowerPoint</Application>
  <PresentationFormat>Widescreen</PresentationFormat>
  <Paragraphs>15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156</cp:revision>
  <cp:lastPrinted>2024-02-18T00:29:35Z</cp:lastPrinted>
  <dcterms:created xsi:type="dcterms:W3CDTF">2021-07-07T23:54:57Z</dcterms:created>
  <dcterms:modified xsi:type="dcterms:W3CDTF">2025-03-21T14:14:08Z</dcterms:modified>
</cp:coreProperties>
</file>