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9"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C00"/>
    <a:srgbClr val="DAA600"/>
    <a:srgbClr val="E9F056"/>
    <a:srgbClr val="39D1EF"/>
    <a:srgbClr val="78DFF4"/>
    <a:srgbClr val="A5EAF8"/>
    <a:srgbClr val="001033"/>
    <a:srgbClr val="E3FBFA"/>
    <a:srgbClr val="D3F5F8"/>
    <a:srgbClr val="DC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ED3F8-6FAD-4CBA-A9A5-8BB9103F18DE}" v="35" dt="2025-03-20T00:03:08.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6058"/>
  </p:normalViewPr>
  <p:slideViewPr>
    <p:cSldViewPr snapToGrid="0" snapToObjects="1">
      <p:cViewPr varScale="1">
        <p:scale>
          <a:sx n="112" d="100"/>
          <a:sy n="112" d="100"/>
        </p:scale>
        <p:origin x="600" y="200"/>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4FED3F8-6FAD-4CBA-A9A5-8BB9103F18DE}"/>
    <pc:docChg chg="undo custSel modSld">
      <pc:chgData name="Bess Dunlevy" userId="dd4b9a8537dbe9d0" providerId="LiveId" clId="{24FED3F8-6FAD-4CBA-A9A5-8BB9103F18DE}" dt="2025-03-20T00:03:33.297" v="276" actId="1076"/>
      <pc:docMkLst>
        <pc:docMk/>
      </pc:docMkLst>
      <pc:sldChg chg="addSp delSp modSp mod">
        <pc:chgData name="Bess Dunlevy" userId="dd4b9a8537dbe9d0" providerId="LiveId" clId="{24FED3F8-6FAD-4CBA-A9A5-8BB9103F18DE}" dt="2025-03-20T00:03:07.191" v="268" actId="478"/>
        <pc:sldMkLst>
          <pc:docMk/>
          <pc:sldMk cId="1096222095" sldId="351"/>
        </pc:sldMkLst>
        <pc:spChg chg="add mod">
          <ac:chgData name="Bess Dunlevy" userId="dd4b9a8537dbe9d0" providerId="LiveId" clId="{24FED3F8-6FAD-4CBA-A9A5-8BB9103F18DE}" dt="2025-03-17T23:02:36.984" v="203" actId="6549"/>
          <ac:spMkLst>
            <pc:docMk/>
            <pc:sldMk cId="1096222095" sldId="351"/>
            <ac:spMk id="7" creationId="{EFC7955A-0C02-74C6-0271-4FF63A8F7AC0}"/>
          </ac:spMkLst>
        </pc:spChg>
        <pc:spChg chg="add mod">
          <ac:chgData name="Bess Dunlevy" userId="dd4b9a8537dbe9d0" providerId="LiveId" clId="{24FED3F8-6FAD-4CBA-A9A5-8BB9103F18DE}" dt="2025-03-17T23:02:44.312" v="205" actId="1076"/>
          <ac:spMkLst>
            <pc:docMk/>
            <pc:sldMk cId="1096222095" sldId="351"/>
            <ac:spMk id="19" creationId="{E8236D6C-3B37-F40B-86C0-09735BAB7C26}"/>
          </ac:spMkLst>
        </pc:spChg>
        <pc:spChg chg="add mod">
          <ac:chgData name="Bess Dunlevy" userId="dd4b9a8537dbe9d0" providerId="LiveId" clId="{24FED3F8-6FAD-4CBA-A9A5-8BB9103F18DE}" dt="2025-03-17T23:03:57.600" v="220" actId="1076"/>
          <ac:spMkLst>
            <pc:docMk/>
            <pc:sldMk cId="1096222095" sldId="351"/>
            <ac:spMk id="20" creationId="{EC1807C8-757A-2746-586A-E4392ABDAF99}"/>
          </ac:spMkLst>
        </pc:spChg>
        <pc:spChg chg="mod">
          <ac:chgData name="Bess Dunlevy" userId="dd4b9a8537dbe9d0" providerId="LiveId" clId="{24FED3F8-6FAD-4CBA-A9A5-8BB9103F18DE}" dt="2025-03-17T23:09:24.845" v="265" actId="20577"/>
          <ac:spMkLst>
            <pc:docMk/>
            <pc:sldMk cId="1096222095" sldId="351"/>
            <ac:spMk id="105" creationId="{E657F283-8CE8-B1D0-1462-4663337E2661}"/>
          </ac:spMkLst>
        </pc:spChg>
        <pc:picChg chg="del">
          <ac:chgData name="Bess Dunlevy" userId="dd4b9a8537dbe9d0" providerId="LiveId" clId="{24FED3F8-6FAD-4CBA-A9A5-8BB9103F18DE}" dt="2025-03-20T00:03:07.191" v="268" actId="478"/>
          <ac:picMkLst>
            <pc:docMk/>
            <pc:sldMk cId="1096222095" sldId="351"/>
            <ac:picMk id="3" creationId="{5CD9057C-5555-2114-6E75-8E2E27AA10AF}"/>
          </ac:picMkLst>
        </pc:picChg>
        <pc:picChg chg="add mod ord">
          <ac:chgData name="Bess Dunlevy" userId="dd4b9a8537dbe9d0" providerId="LiveId" clId="{24FED3F8-6FAD-4CBA-A9A5-8BB9103F18DE}" dt="2025-03-17T22:52:47.306" v="48" actId="688"/>
          <ac:picMkLst>
            <pc:docMk/>
            <pc:sldMk cId="1096222095" sldId="351"/>
            <ac:picMk id="6" creationId="{28C4B1D4-828A-233B-8799-BCDCD30A9F7A}"/>
          </ac:picMkLst>
        </pc:picChg>
        <pc:picChg chg="add mod">
          <ac:chgData name="Bess Dunlevy" userId="dd4b9a8537dbe9d0" providerId="LiveId" clId="{24FED3F8-6FAD-4CBA-A9A5-8BB9103F18DE}" dt="2025-03-17T23:03:08.411" v="212" actId="207"/>
          <ac:picMkLst>
            <pc:docMk/>
            <pc:sldMk cId="1096222095" sldId="351"/>
            <ac:picMk id="22" creationId="{2CC46B32-AB1C-4A8A-D92D-D54CC8065351}"/>
          </ac:picMkLst>
        </pc:picChg>
        <pc:picChg chg="add mod">
          <ac:chgData name="Bess Dunlevy" userId="dd4b9a8537dbe9d0" providerId="LiveId" clId="{24FED3F8-6FAD-4CBA-A9A5-8BB9103F18DE}" dt="2025-03-17T23:03:13.116" v="214" actId="1076"/>
          <ac:picMkLst>
            <pc:docMk/>
            <pc:sldMk cId="1096222095" sldId="351"/>
            <ac:picMk id="23" creationId="{D040F1A1-0969-69D6-031D-DECD11208249}"/>
          </ac:picMkLst>
        </pc:picChg>
        <pc:picChg chg="add mod">
          <ac:chgData name="Bess Dunlevy" userId="dd4b9a8537dbe9d0" providerId="LiveId" clId="{24FED3F8-6FAD-4CBA-A9A5-8BB9103F18DE}" dt="2025-03-17T23:03:57.600" v="220" actId="1076"/>
          <ac:picMkLst>
            <pc:docMk/>
            <pc:sldMk cId="1096222095" sldId="351"/>
            <ac:picMk id="24" creationId="{0173506D-AEFC-6BDE-70AB-D33907BA9816}"/>
          </ac:picMkLst>
        </pc:picChg>
      </pc:sldChg>
      <pc:sldChg chg="addSp delSp modSp mod setBg">
        <pc:chgData name="Bess Dunlevy" userId="dd4b9a8537dbe9d0" providerId="LiveId" clId="{24FED3F8-6FAD-4CBA-A9A5-8BB9103F18DE}" dt="2025-03-20T00:03:33.297" v="276" actId="1076"/>
        <pc:sldMkLst>
          <pc:docMk/>
          <pc:sldMk cId="1987710010" sldId="359"/>
        </pc:sldMkLst>
        <pc:spChg chg="add mod">
          <ac:chgData name="Bess Dunlevy" userId="dd4b9a8537dbe9d0" providerId="LiveId" clId="{24FED3F8-6FAD-4CBA-A9A5-8BB9103F18DE}" dt="2025-03-20T00:03:28.416" v="275" actId="1076"/>
          <ac:spMkLst>
            <pc:docMk/>
            <pc:sldMk cId="1987710010" sldId="359"/>
            <ac:spMk id="2" creationId="{4906696B-B02D-EEB8-513E-3F84DAC6A553}"/>
          </ac:spMkLst>
        </pc:spChg>
        <pc:spChg chg="add mod ord">
          <ac:chgData name="Bess Dunlevy" userId="dd4b9a8537dbe9d0" providerId="LiveId" clId="{24FED3F8-6FAD-4CBA-A9A5-8BB9103F18DE}" dt="2025-03-17T23:10:23.214" v="266" actId="208"/>
          <ac:spMkLst>
            <pc:docMk/>
            <pc:sldMk cId="1987710010" sldId="359"/>
            <ac:spMk id="10" creationId="{E3F6DD14-8B70-2B9B-F205-2BE29F96F791}"/>
          </ac:spMkLst>
        </pc:spChg>
        <pc:spChg chg="add mod ord">
          <ac:chgData name="Bess Dunlevy" userId="dd4b9a8537dbe9d0" providerId="LiveId" clId="{24FED3F8-6FAD-4CBA-A9A5-8BB9103F18DE}" dt="2025-03-17T23:10:23.214" v="266" actId="208"/>
          <ac:spMkLst>
            <pc:docMk/>
            <pc:sldMk cId="1987710010" sldId="359"/>
            <ac:spMk id="29" creationId="{7FB7B0E0-E3FF-598F-BC25-D816F7975923}"/>
          </ac:spMkLst>
        </pc:spChg>
        <pc:spChg chg="add mod ord">
          <ac:chgData name="Bess Dunlevy" userId="dd4b9a8537dbe9d0" providerId="LiveId" clId="{24FED3F8-6FAD-4CBA-A9A5-8BB9103F18DE}" dt="2025-03-17T23:00:45.487" v="183" actId="1036"/>
          <ac:spMkLst>
            <pc:docMk/>
            <pc:sldMk cId="1987710010" sldId="359"/>
            <ac:spMk id="30" creationId="{EB962CB5-DB46-7AEC-BB1F-6E886B28AFCE}"/>
          </ac:spMkLst>
        </pc:spChg>
        <pc:spChg chg="add mod ord">
          <ac:chgData name="Bess Dunlevy" userId="dd4b9a8537dbe9d0" providerId="LiveId" clId="{24FED3F8-6FAD-4CBA-A9A5-8BB9103F18DE}" dt="2025-03-17T23:10:23.214" v="266" actId="208"/>
          <ac:spMkLst>
            <pc:docMk/>
            <pc:sldMk cId="1987710010" sldId="359"/>
            <ac:spMk id="31" creationId="{172CFE6D-4543-0B92-DAF6-ECD0033C08C3}"/>
          </ac:spMkLst>
        </pc:spChg>
        <pc:spChg chg="add mod ord">
          <ac:chgData name="Bess Dunlevy" userId="dd4b9a8537dbe9d0" providerId="LiveId" clId="{24FED3F8-6FAD-4CBA-A9A5-8BB9103F18DE}" dt="2025-03-17T23:00:45.487" v="183" actId="1036"/>
          <ac:spMkLst>
            <pc:docMk/>
            <pc:sldMk cId="1987710010" sldId="359"/>
            <ac:spMk id="35" creationId="{F420D116-1AFE-9CFF-A3B6-2B344FD9BE0D}"/>
          </ac:spMkLst>
        </pc:spChg>
        <pc:spChg chg="mod ord">
          <ac:chgData name="Bess Dunlevy" userId="dd4b9a8537dbe9d0" providerId="LiveId" clId="{24FED3F8-6FAD-4CBA-A9A5-8BB9103F18DE}" dt="2025-03-17T23:09:15.167" v="245" actId="20577"/>
          <ac:spMkLst>
            <pc:docMk/>
            <pc:sldMk cId="1987710010" sldId="359"/>
            <ac:spMk id="40" creationId="{3AB02B07-8D5F-6C1D-3F65-5556C94F3A09}"/>
          </ac:spMkLst>
        </pc:spChg>
        <pc:spChg chg="add mod ord">
          <ac:chgData name="Bess Dunlevy" userId="dd4b9a8537dbe9d0" providerId="LiveId" clId="{24FED3F8-6FAD-4CBA-A9A5-8BB9103F18DE}" dt="2025-03-17T23:10:23.214" v="266" actId="208"/>
          <ac:spMkLst>
            <pc:docMk/>
            <pc:sldMk cId="1987710010" sldId="359"/>
            <ac:spMk id="50" creationId="{971B8258-2380-D9BC-0D51-34E82BE1AD9E}"/>
          </ac:spMkLst>
        </pc:spChg>
        <pc:spChg chg="mod">
          <ac:chgData name="Bess Dunlevy" userId="dd4b9a8537dbe9d0" providerId="LiveId" clId="{24FED3F8-6FAD-4CBA-A9A5-8BB9103F18DE}" dt="2025-03-17T22:59:28.167" v="159" actId="1076"/>
          <ac:spMkLst>
            <pc:docMk/>
            <pc:sldMk cId="1987710010" sldId="359"/>
            <ac:spMk id="51" creationId="{0E348971-D51E-5247-8689-FA2F4E7785A9}"/>
          </ac:spMkLst>
        </pc:spChg>
        <pc:spChg chg="add mod ord">
          <ac:chgData name="Bess Dunlevy" userId="dd4b9a8537dbe9d0" providerId="LiveId" clId="{24FED3F8-6FAD-4CBA-A9A5-8BB9103F18DE}" dt="2025-03-17T23:00:45.487" v="183" actId="1036"/>
          <ac:spMkLst>
            <pc:docMk/>
            <pc:sldMk cId="1987710010" sldId="359"/>
            <ac:spMk id="52" creationId="{CFA01A58-9AD7-5A89-78E3-A91B00F7C9F2}"/>
          </ac:spMkLst>
        </pc:spChg>
        <pc:spChg chg="add mod">
          <ac:chgData name="Bess Dunlevy" userId="dd4b9a8537dbe9d0" providerId="LiveId" clId="{24FED3F8-6FAD-4CBA-A9A5-8BB9103F18DE}" dt="2025-03-17T23:00:01.510" v="166" actId="20577"/>
          <ac:spMkLst>
            <pc:docMk/>
            <pc:sldMk cId="1987710010" sldId="359"/>
            <ac:spMk id="57" creationId="{B430EA02-6849-6908-CE16-D996EE0370F9}"/>
          </ac:spMkLst>
        </pc:spChg>
        <pc:spChg chg="add mod">
          <ac:chgData name="Bess Dunlevy" userId="dd4b9a8537dbe9d0" providerId="LiveId" clId="{24FED3F8-6FAD-4CBA-A9A5-8BB9103F18DE}" dt="2025-03-17T23:00:20.486" v="172" actId="1076"/>
          <ac:spMkLst>
            <pc:docMk/>
            <pc:sldMk cId="1987710010" sldId="359"/>
            <ac:spMk id="58" creationId="{36594D66-6832-86C2-4F7B-5C5033187237}"/>
          </ac:spMkLst>
        </pc:spChg>
        <pc:spChg chg="add mod">
          <ac:chgData name="Bess Dunlevy" userId="dd4b9a8537dbe9d0" providerId="LiveId" clId="{24FED3F8-6FAD-4CBA-A9A5-8BB9103F18DE}" dt="2025-03-17T23:00:49.426" v="184" actId="1076"/>
          <ac:spMkLst>
            <pc:docMk/>
            <pc:sldMk cId="1987710010" sldId="359"/>
            <ac:spMk id="59" creationId="{14818864-1C7C-9872-6F2E-37E6DABD349D}"/>
          </ac:spMkLst>
        </pc:spChg>
        <pc:spChg chg="add mod">
          <ac:chgData name="Bess Dunlevy" userId="dd4b9a8537dbe9d0" providerId="LiveId" clId="{24FED3F8-6FAD-4CBA-A9A5-8BB9103F18DE}" dt="2025-03-20T00:03:24.839" v="274" actId="1076"/>
          <ac:spMkLst>
            <pc:docMk/>
            <pc:sldMk cId="1987710010" sldId="359"/>
            <ac:spMk id="60" creationId="{580D1CBC-3272-E891-8FB7-F96C9059589B}"/>
          </ac:spMkLst>
        </pc:spChg>
        <pc:spChg chg="add mod">
          <ac:chgData name="Bess Dunlevy" userId="dd4b9a8537dbe9d0" providerId="LiveId" clId="{24FED3F8-6FAD-4CBA-A9A5-8BB9103F18DE}" dt="2025-03-20T00:03:24.839" v="274" actId="1076"/>
          <ac:spMkLst>
            <pc:docMk/>
            <pc:sldMk cId="1987710010" sldId="359"/>
            <ac:spMk id="61" creationId="{087256CC-601E-A636-82F9-EFF5177CBD83}"/>
          </ac:spMkLst>
        </pc:spChg>
        <pc:spChg chg="add mod">
          <ac:chgData name="Bess Dunlevy" userId="dd4b9a8537dbe9d0" providerId="LiveId" clId="{24FED3F8-6FAD-4CBA-A9A5-8BB9103F18DE}" dt="2025-03-20T00:03:24.839" v="274" actId="1076"/>
          <ac:spMkLst>
            <pc:docMk/>
            <pc:sldMk cId="1987710010" sldId="359"/>
            <ac:spMk id="62" creationId="{8BD4F23F-A4E4-A53C-8641-6AE95A97A258}"/>
          </ac:spMkLst>
        </pc:spChg>
        <pc:spChg chg="add mod">
          <ac:chgData name="Bess Dunlevy" userId="dd4b9a8537dbe9d0" providerId="LiveId" clId="{24FED3F8-6FAD-4CBA-A9A5-8BB9103F18DE}" dt="2025-03-20T00:03:24.839" v="274" actId="1076"/>
          <ac:spMkLst>
            <pc:docMk/>
            <pc:sldMk cId="1987710010" sldId="359"/>
            <ac:spMk id="63" creationId="{A777FACE-82D1-EF8F-DD35-A7CE49F7AFAF}"/>
          </ac:spMkLst>
        </pc:spChg>
        <pc:spChg chg="add mod">
          <ac:chgData name="Bess Dunlevy" userId="dd4b9a8537dbe9d0" providerId="LiveId" clId="{24FED3F8-6FAD-4CBA-A9A5-8BB9103F18DE}" dt="2025-03-20T00:03:24.839" v="274" actId="1076"/>
          <ac:spMkLst>
            <pc:docMk/>
            <pc:sldMk cId="1987710010" sldId="359"/>
            <ac:spMk id="64" creationId="{8AFA4618-F960-3907-4DE2-F211E42A6435}"/>
          </ac:spMkLst>
        </pc:spChg>
        <pc:spChg chg="add mod">
          <ac:chgData name="Bess Dunlevy" userId="dd4b9a8537dbe9d0" providerId="LiveId" clId="{24FED3F8-6FAD-4CBA-A9A5-8BB9103F18DE}" dt="2025-03-20T00:03:24.839" v="274" actId="1076"/>
          <ac:spMkLst>
            <pc:docMk/>
            <pc:sldMk cId="1987710010" sldId="359"/>
            <ac:spMk id="65" creationId="{491E5BE0-097A-EB7A-AF51-92E199DD7890}"/>
          </ac:spMkLst>
        </pc:spChg>
        <pc:picChg chg="add mod ord">
          <ac:chgData name="Bess Dunlevy" userId="dd4b9a8537dbe9d0" providerId="LiveId" clId="{24FED3F8-6FAD-4CBA-A9A5-8BB9103F18DE}" dt="2025-03-17T22:57:46.525" v="138" actId="167"/>
          <ac:picMkLst>
            <pc:docMk/>
            <pc:sldMk cId="1987710010" sldId="359"/>
            <ac:picMk id="55" creationId="{F0D1CB02-885F-700B-3289-C8901004A573}"/>
          </ac:picMkLst>
        </pc:picChg>
        <pc:picChg chg="add mod">
          <ac:chgData name="Bess Dunlevy" userId="dd4b9a8537dbe9d0" providerId="LiveId" clId="{24FED3F8-6FAD-4CBA-A9A5-8BB9103F18DE}" dt="2025-03-20T00:03:33.297" v="276" actId="1076"/>
          <ac:picMkLst>
            <pc:docMk/>
            <pc:sldMk cId="1987710010" sldId="359"/>
            <ac:picMk id="66" creationId="{6FD33C2A-1E2D-0F2E-0C2D-BA1E9606B04F}"/>
          </ac:picMkLst>
        </pc:picChg>
        <pc:cxnChg chg="add del mod">
          <ac:chgData name="Bess Dunlevy" userId="dd4b9a8537dbe9d0" providerId="LiveId" clId="{24FED3F8-6FAD-4CBA-A9A5-8BB9103F18DE}" dt="2025-03-20T00:03:17.277" v="271" actId="478"/>
          <ac:cxnSpMkLst>
            <pc:docMk/>
            <pc:sldMk cId="1987710010" sldId="359"/>
            <ac:cxnSpMk id="56" creationId="{B09775D9-AD79-57B9-C99D-D57C2ECA2EA2}"/>
          </ac:cxnSpMkLst>
        </pc:cxnChg>
        <pc:cxnChg chg="del mod">
          <ac:chgData name="Bess Dunlevy" userId="dd4b9a8537dbe9d0" providerId="LiveId" clId="{24FED3F8-6FAD-4CBA-A9A5-8BB9103F18DE}" dt="2025-03-20T00:03:18.992" v="272" actId="478"/>
          <ac:cxnSpMkLst>
            <pc:docMk/>
            <pc:sldMk cId="1987710010" sldId="359"/>
            <ac:cxnSpMk id="89" creationId="{8ED6C13F-381A-89BC-4519-549EBB37F64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3/21/25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White structure">
            <a:extLst>
              <a:ext uri="{FF2B5EF4-FFF2-40B4-BE49-F238E27FC236}">
                <a16:creationId xmlns:a16="http://schemas.microsoft.com/office/drawing/2014/main" id="{28C4B1D4-828A-233B-8799-BCDCD30A9F7A}"/>
              </a:ext>
            </a:extLst>
          </p:cNvPr>
          <p:cNvPicPr>
            <a:picLocks noChangeAspect="1"/>
          </p:cNvPicPr>
          <p:nvPr/>
        </p:nvPicPr>
        <p:blipFill>
          <a:blip r:embed="rId2"/>
          <a:stretch>
            <a:fillRect/>
          </a:stretch>
        </p:blipFill>
        <p:spPr>
          <a:xfrm rot="10800000">
            <a:off x="0" y="0"/>
            <a:ext cx="12192000" cy="6858000"/>
          </a:xfrm>
          <a:prstGeom prst="rect">
            <a:avLst/>
          </a:prstGeom>
        </p:spPr>
      </p:pic>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4501257" cy="1323439"/>
          </a:xfrm>
          <a:prstGeom prst="rect">
            <a:avLst/>
          </a:prstGeom>
          <a:noFill/>
          <a:effectLst/>
        </p:spPr>
        <p:txBody>
          <a:bodyPr wrap="square" rtlCol="0">
            <a:spAutoFit/>
          </a:bodyPr>
          <a:lstStyle/>
          <a:p>
            <a:r>
              <a:rPr lang="en-US" sz="4000" b="1" i="0" u="none" strike="noStrike" dirty="0">
                <a:solidFill>
                  <a:schemeClr val="tx1">
                    <a:lumMod val="65000"/>
                    <a:lumOff val="35000"/>
                  </a:schemeClr>
                </a:solidFill>
                <a:effectLst/>
                <a:latin typeface="Century Gothic" panose="020B0502020202020204" pitchFamily="34" charset="0"/>
              </a:rPr>
              <a:t>IT Support Kanban Board</a:t>
            </a:r>
            <a:endParaRPr lang="en-US" sz="4000" b="1" dirty="0">
              <a:solidFill>
                <a:schemeClr val="tx1">
                  <a:lumMod val="65000"/>
                  <a:lumOff val="35000"/>
                </a:schemeClr>
              </a:solidFill>
              <a:latin typeface="Century Gothic" panose="020B0502020202020204" pitchFamily="34" charset="0"/>
            </a:endParaRPr>
          </a:p>
        </p:txBody>
      </p:sp>
      <p:sp>
        <p:nvSpPr>
          <p:cNvPr id="7" name="Shape 14">
            <a:extLst>
              <a:ext uri="{FF2B5EF4-FFF2-40B4-BE49-F238E27FC236}">
                <a16:creationId xmlns:a16="http://schemas.microsoft.com/office/drawing/2014/main" id="{EFC7955A-0C02-74C6-0271-4FF63A8F7AC0}"/>
              </a:ext>
            </a:extLst>
          </p:cNvPr>
          <p:cNvSpPr/>
          <p:nvPr/>
        </p:nvSpPr>
        <p:spPr>
          <a:xfrm>
            <a:off x="324119" y="2372517"/>
            <a:ext cx="1847581" cy="1427958"/>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sz="1400" b="1" dirty="0">
              <a:solidFill>
                <a:schemeClr val="bg1"/>
              </a:solidFill>
            </a:endParaRPr>
          </a:p>
        </p:txBody>
      </p:sp>
      <p:sp>
        <p:nvSpPr>
          <p:cNvPr id="19" name="Shape 14">
            <a:extLst>
              <a:ext uri="{FF2B5EF4-FFF2-40B4-BE49-F238E27FC236}">
                <a16:creationId xmlns:a16="http://schemas.microsoft.com/office/drawing/2014/main" id="{E8236D6C-3B37-F40B-86C0-09735BAB7C26}"/>
              </a:ext>
            </a:extLst>
          </p:cNvPr>
          <p:cNvSpPr/>
          <p:nvPr/>
        </p:nvSpPr>
        <p:spPr>
          <a:xfrm>
            <a:off x="2391044" y="2372517"/>
            <a:ext cx="1847581" cy="1427958"/>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sz="1400" b="1" dirty="0">
              <a:solidFill>
                <a:schemeClr val="bg1"/>
              </a:solidFill>
            </a:endParaRPr>
          </a:p>
        </p:txBody>
      </p:sp>
      <p:sp>
        <p:nvSpPr>
          <p:cNvPr id="20" name="Shape 14">
            <a:extLst>
              <a:ext uri="{FF2B5EF4-FFF2-40B4-BE49-F238E27FC236}">
                <a16:creationId xmlns:a16="http://schemas.microsoft.com/office/drawing/2014/main" id="{EC1807C8-757A-2746-586A-E4392ABDAF99}"/>
              </a:ext>
            </a:extLst>
          </p:cNvPr>
          <p:cNvSpPr/>
          <p:nvPr/>
        </p:nvSpPr>
        <p:spPr>
          <a:xfrm>
            <a:off x="2495819" y="4209826"/>
            <a:ext cx="1847581" cy="1427958"/>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sz="1400" b="1" dirty="0">
              <a:solidFill>
                <a:schemeClr val="bg1"/>
              </a:solidFill>
            </a:endParaRPr>
          </a:p>
        </p:txBody>
      </p:sp>
      <p:pic>
        <p:nvPicPr>
          <p:cNvPr id="22" name="Graphic 21" descr="Pin with solid fill">
            <a:extLst>
              <a:ext uri="{FF2B5EF4-FFF2-40B4-BE49-F238E27FC236}">
                <a16:creationId xmlns:a16="http://schemas.microsoft.com/office/drawing/2014/main" id="{2CC46B32-AB1C-4A8A-D92D-D54CC80653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050" y="2012881"/>
            <a:ext cx="719272" cy="719272"/>
          </a:xfrm>
          <a:prstGeom prst="rect">
            <a:avLst/>
          </a:prstGeom>
        </p:spPr>
      </p:pic>
      <p:pic>
        <p:nvPicPr>
          <p:cNvPr id="23" name="Graphic 22" descr="Pin with solid fill">
            <a:extLst>
              <a:ext uri="{FF2B5EF4-FFF2-40B4-BE49-F238E27FC236}">
                <a16:creationId xmlns:a16="http://schemas.microsoft.com/office/drawing/2014/main" id="{D040F1A1-0969-69D6-031D-DECD112082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9449" y="1950832"/>
            <a:ext cx="719272" cy="719272"/>
          </a:xfrm>
          <a:prstGeom prst="rect">
            <a:avLst/>
          </a:prstGeom>
        </p:spPr>
      </p:pic>
      <p:pic>
        <p:nvPicPr>
          <p:cNvPr id="24" name="Graphic 23" descr="Pin with solid fill">
            <a:extLst>
              <a:ext uri="{FF2B5EF4-FFF2-40B4-BE49-F238E27FC236}">
                <a16:creationId xmlns:a16="http://schemas.microsoft.com/office/drawing/2014/main" id="{0173506D-AEFC-6BDE-70AB-D33907BA98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3274" y="3810556"/>
            <a:ext cx="719272" cy="719272"/>
          </a:xfrm>
          <a:prstGeom prst="rect">
            <a:avLst/>
          </a:prstGeom>
        </p:spPr>
      </p:pic>
      <p:sp>
        <p:nvSpPr>
          <p:cNvPr id="2" name="TextBox 4">
            <a:extLst>
              <a:ext uri="{FF2B5EF4-FFF2-40B4-BE49-F238E27FC236}">
                <a16:creationId xmlns:a16="http://schemas.microsoft.com/office/drawing/2014/main" id="{B0AD96D9-758C-15DD-FA9B-814B6CD49A9D}"/>
              </a:ext>
            </a:extLst>
          </p:cNvPr>
          <p:cNvSpPr txBox="1"/>
          <p:nvPr/>
        </p:nvSpPr>
        <p:spPr>
          <a:xfrm>
            <a:off x="2944749" y="6492743"/>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pic>
        <p:nvPicPr>
          <p:cNvPr id="55" name="Picture 54" descr="White structure">
            <a:extLst>
              <a:ext uri="{FF2B5EF4-FFF2-40B4-BE49-F238E27FC236}">
                <a16:creationId xmlns:a16="http://schemas.microsoft.com/office/drawing/2014/main" id="{F0D1CB02-885F-700B-3289-C8901004A573}"/>
              </a:ext>
            </a:extLst>
          </p:cNvPr>
          <p:cNvPicPr>
            <a:picLocks noChangeAspect="1"/>
          </p:cNvPicPr>
          <p:nvPr/>
        </p:nvPicPr>
        <p:blipFill>
          <a:blip r:embed="rId3"/>
          <a:stretch>
            <a:fillRect/>
          </a:stretch>
        </p:blipFill>
        <p:spPr>
          <a:xfrm rot="10800000">
            <a:off x="0" y="0"/>
            <a:ext cx="12192000" cy="6858000"/>
          </a:xfrm>
          <a:prstGeom prst="rect">
            <a:avLst/>
          </a:prstGeom>
        </p:spPr>
      </p:pic>
      <p:sp>
        <p:nvSpPr>
          <p:cNvPr id="10" name="Rectangle 9">
            <a:extLst>
              <a:ext uri="{FF2B5EF4-FFF2-40B4-BE49-F238E27FC236}">
                <a16:creationId xmlns:a16="http://schemas.microsoft.com/office/drawing/2014/main" id="{E3F6DD14-8B70-2B9B-F205-2BE29F96F791}"/>
              </a:ext>
            </a:extLst>
          </p:cNvPr>
          <p:cNvSpPr/>
          <p:nvPr/>
        </p:nvSpPr>
        <p:spPr>
          <a:xfrm>
            <a:off x="274142" y="88258"/>
            <a:ext cx="2754031" cy="679587"/>
          </a:xfrm>
          <a:prstGeom prst="rect">
            <a:avLst/>
          </a:prstGeom>
          <a:solidFill>
            <a:schemeClr val="bg1">
              <a:lumMod val="95000"/>
            </a:schemeClr>
          </a:solidFill>
          <a:ln w="3810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AB02B07-8D5F-6C1D-3F65-5556C94F3A09}"/>
              </a:ext>
            </a:extLst>
          </p:cNvPr>
          <p:cNvSpPr txBox="1"/>
          <p:nvPr/>
        </p:nvSpPr>
        <p:spPr>
          <a:xfrm>
            <a:off x="274142" y="217699"/>
            <a:ext cx="2754031"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Century Gothic" panose="020B0502020202020204" pitchFamily="34" charset="0"/>
              </a:rPr>
              <a:t>Investigate</a:t>
            </a:r>
          </a:p>
        </p:txBody>
      </p:sp>
      <p:sp>
        <p:nvSpPr>
          <p:cNvPr id="29" name="Rectangle 28">
            <a:extLst>
              <a:ext uri="{FF2B5EF4-FFF2-40B4-BE49-F238E27FC236}">
                <a16:creationId xmlns:a16="http://schemas.microsoft.com/office/drawing/2014/main" id="{7FB7B0E0-E3FF-598F-BC25-D816F7975923}"/>
              </a:ext>
            </a:extLst>
          </p:cNvPr>
          <p:cNvSpPr/>
          <p:nvPr/>
        </p:nvSpPr>
        <p:spPr>
          <a:xfrm>
            <a:off x="3239574" y="88258"/>
            <a:ext cx="2754031" cy="679587"/>
          </a:xfrm>
          <a:prstGeom prst="rect">
            <a:avLst/>
          </a:prstGeom>
          <a:solidFill>
            <a:schemeClr val="bg1">
              <a:lumMod val="95000"/>
            </a:schemeClr>
          </a:solidFill>
          <a:ln w="3810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B962CB5-DB46-7AEC-BB1F-6E886B28AFCE}"/>
              </a:ext>
            </a:extLst>
          </p:cNvPr>
          <p:cNvSpPr txBox="1"/>
          <p:nvPr/>
        </p:nvSpPr>
        <p:spPr>
          <a:xfrm>
            <a:off x="3239574" y="217699"/>
            <a:ext cx="2754031"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Century Gothic" panose="020B0502020202020204" pitchFamily="34" charset="0"/>
              </a:rPr>
              <a:t>Implement</a:t>
            </a:r>
          </a:p>
        </p:txBody>
      </p:sp>
      <p:sp>
        <p:nvSpPr>
          <p:cNvPr id="31" name="Rectangle 30">
            <a:extLst>
              <a:ext uri="{FF2B5EF4-FFF2-40B4-BE49-F238E27FC236}">
                <a16:creationId xmlns:a16="http://schemas.microsoft.com/office/drawing/2014/main" id="{172CFE6D-4543-0B92-DAF6-ECD0033C08C3}"/>
              </a:ext>
            </a:extLst>
          </p:cNvPr>
          <p:cNvSpPr/>
          <p:nvPr/>
        </p:nvSpPr>
        <p:spPr>
          <a:xfrm>
            <a:off x="6146005" y="88258"/>
            <a:ext cx="2754031" cy="679587"/>
          </a:xfrm>
          <a:prstGeom prst="rect">
            <a:avLst/>
          </a:prstGeom>
          <a:solidFill>
            <a:schemeClr val="bg1">
              <a:lumMod val="95000"/>
            </a:schemeClr>
          </a:solidFill>
          <a:ln w="3810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F420D116-1AFE-9CFF-A3B6-2B344FD9BE0D}"/>
              </a:ext>
            </a:extLst>
          </p:cNvPr>
          <p:cNvSpPr txBox="1"/>
          <p:nvPr/>
        </p:nvSpPr>
        <p:spPr>
          <a:xfrm>
            <a:off x="6146005" y="217699"/>
            <a:ext cx="2754031"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Century Gothic" panose="020B0502020202020204" pitchFamily="34" charset="0"/>
              </a:rPr>
              <a:t>Test</a:t>
            </a:r>
          </a:p>
        </p:txBody>
      </p:sp>
      <p:sp>
        <p:nvSpPr>
          <p:cNvPr id="50" name="Rectangle 49">
            <a:extLst>
              <a:ext uri="{FF2B5EF4-FFF2-40B4-BE49-F238E27FC236}">
                <a16:creationId xmlns:a16="http://schemas.microsoft.com/office/drawing/2014/main" id="{971B8258-2380-D9BC-0D51-34E82BE1AD9E}"/>
              </a:ext>
            </a:extLst>
          </p:cNvPr>
          <p:cNvSpPr/>
          <p:nvPr/>
        </p:nvSpPr>
        <p:spPr>
          <a:xfrm>
            <a:off x="9111437" y="88258"/>
            <a:ext cx="2754031" cy="679587"/>
          </a:xfrm>
          <a:prstGeom prst="rect">
            <a:avLst/>
          </a:prstGeom>
          <a:solidFill>
            <a:schemeClr val="bg1">
              <a:lumMod val="95000"/>
            </a:schemeClr>
          </a:solidFill>
          <a:ln w="3810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CFA01A58-9AD7-5A89-78E3-A91B00F7C9F2}"/>
              </a:ext>
            </a:extLst>
          </p:cNvPr>
          <p:cNvSpPr txBox="1"/>
          <p:nvPr/>
        </p:nvSpPr>
        <p:spPr>
          <a:xfrm>
            <a:off x="9111437" y="217699"/>
            <a:ext cx="2754031"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Century Gothic" panose="020B0502020202020204" pitchFamily="34" charset="0"/>
              </a:rPr>
              <a:t>Complete</a:t>
            </a:r>
          </a:p>
        </p:txBody>
      </p:sp>
      <p:sp>
        <p:nvSpPr>
          <p:cNvPr id="51" name="Shape 14">
            <a:extLst>
              <a:ext uri="{FF2B5EF4-FFF2-40B4-BE49-F238E27FC236}">
                <a16:creationId xmlns:a16="http://schemas.microsoft.com/office/drawing/2014/main" id="{0E348971-D51E-5247-8689-FA2F4E7785A9}"/>
              </a:ext>
            </a:extLst>
          </p:cNvPr>
          <p:cNvSpPr/>
          <p:nvPr/>
        </p:nvSpPr>
        <p:spPr>
          <a:xfrm>
            <a:off x="424880" y="1002215"/>
            <a:ext cx="2452553" cy="1428857"/>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bg1"/>
                </a:solidFill>
                <a:latin typeface="Century Gothic"/>
                <a:ea typeface="Century Gothic"/>
                <a:cs typeface="Century Gothic"/>
                <a:sym typeface="Century Gothic"/>
              </a:rPr>
              <a:t>Send out notifications for scheduled maintenance</a:t>
            </a:r>
            <a:endParaRPr sz="1400" b="1" dirty="0">
              <a:solidFill>
                <a:schemeClr val="bg1"/>
              </a:solidFill>
            </a:endParaRPr>
          </a:p>
        </p:txBody>
      </p:sp>
      <p:sp>
        <p:nvSpPr>
          <p:cNvPr id="57" name="Shape 14">
            <a:extLst>
              <a:ext uri="{FF2B5EF4-FFF2-40B4-BE49-F238E27FC236}">
                <a16:creationId xmlns:a16="http://schemas.microsoft.com/office/drawing/2014/main" id="{B430EA02-6849-6908-CE16-D996EE0370F9}"/>
              </a:ext>
            </a:extLst>
          </p:cNvPr>
          <p:cNvSpPr/>
          <p:nvPr/>
        </p:nvSpPr>
        <p:spPr>
          <a:xfrm>
            <a:off x="6296743" y="992284"/>
            <a:ext cx="2452553" cy="1428857"/>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bg1"/>
                </a:solidFill>
                <a:latin typeface="Century Gothic"/>
                <a:ea typeface="Century Gothic"/>
                <a:cs typeface="Century Gothic"/>
                <a:sym typeface="Century Gothic"/>
              </a:rPr>
              <a:t>Monitor new security software</a:t>
            </a:r>
            <a:endParaRPr sz="1400" b="1" dirty="0">
              <a:solidFill>
                <a:schemeClr val="bg1"/>
              </a:solidFill>
            </a:endParaRPr>
          </a:p>
        </p:txBody>
      </p:sp>
      <p:sp>
        <p:nvSpPr>
          <p:cNvPr id="58" name="Shape 14">
            <a:extLst>
              <a:ext uri="{FF2B5EF4-FFF2-40B4-BE49-F238E27FC236}">
                <a16:creationId xmlns:a16="http://schemas.microsoft.com/office/drawing/2014/main" id="{36594D66-6832-86C2-4F7B-5C5033187237}"/>
              </a:ext>
            </a:extLst>
          </p:cNvPr>
          <p:cNvSpPr/>
          <p:nvPr/>
        </p:nvSpPr>
        <p:spPr>
          <a:xfrm>
            <a:off x="3372508" y="1004843"/>
            <a:ext cx="2452553" cy="1428857"/>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bg1"/>
                </a:solidFill>
                <a:latin typeface="Century Gothic"/>
                <a:ea typeface="Century Gothic"/>
                <a:cs typeface="Century Gothic"/>
                <a:sym typeface="Century Gothic"/>
              </a:rPr>
              <a:t>Make monthly schedule for live issue shifts</a:t>
            </a:r>
            <a:endParaRPr sz="1400" b="1" dirty="0">
              <a:solidFill>
                <a:schemeClr val="bg1"/>
              </a:solidFill>
            </a:endParaRPr>
          </a:p>
        </p:txBody>
      </p:sp>
      <p:sp>
        <p:nvSpPr>
          <p:cNvPr id="59" name="Shape 14">
            <a:extLst>
              <a:ext uri="{FF2B5EF4-FFF2-40B4-BE49-F238E27FC236}">
                <a16:creationId xmlns:a16="http://schemas.microsoft.com/office/drawing/2014/main" id="{14818864-1C7C-9872-6F2E-37E6DABD349D}"/>
              </a:ext>
            </a:extLst>
          </p:cNvPr>
          <p:cNvSpPr/>
          <p:nvPr/>
        </p:nvSpPr>
        <p:spPr>
          <a:xfrm>
            <a:off x="3643447" y="2272817"/>
            <a:ext cx="2452553" cy="1428857"/>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bg1"/>
                </a:solidFill>
                <a:latin typeface="Century Gothic"/>
                <a:ea typeface="Century Gothic"/>
                <a:cs typeface="Century Gothic"/>
                <a:sym typeface="Century Gothic"/>
              </a:rPr>
              <a:t>Install new software for user access permissions</a:t>
            </a:r>
            <a:endParaRPr sz="1400" b="1" dirty="0">
              <a:solidFill>
                <a:schemeClr val="bg1"/>
              </a:solidFill>
            </a:endParaRPr>
          </a:p>
        </p:txBody>
      </p:sp>
      <p:sp>
        <p:nvSpPr>
          <p:cNvPr id="60" name="Shape 14">
            <a:extLst>
              <a:ext uri="{FF2B5EF4-FFF2-40B4-BE49-F238E27FC236}">
                <a16:creationId xmlns:a16="http://schemas.microsoft.com/office/drawing/2014/main" id="{580D1CBC-3272-E891-8FB7-F96C9059589B}"/>
              </a:ext>
            </a:extLst>
          </p:cNvPr>
          <p:cNvSpPr/>
          <p:nvPr/>
        </p:nvSpPr>
        <p:spPr>
          <a:xfrm>
            <a:off x="396913" y="5261795"/>
            <a:ext cx="2452553" cy="948916"/>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bg1"/>
                </a:solidFill>
                <a:latin typeface="Century Gothic"/>
                <a:ea typeface="Century Gothic"/>
                <a:cs typeface="Century Gothic"/>
                <a:sym typeface="Century Gothic"/>
              </a:rPr>
              <a:t>Task</a:t>
            </a:r>
            <a:endParaRPr sz="1400" b="1" dirty="0">
              <a:solidFill>
                <a:schemeClr val="bg1"/>
              </a:solidFill>
            </a:endParaRPr>
          </a:p>
        </p:txBody>
      </p:sp>
      <p:sp>
        <p:nvSpPr>
          <p:cNvPr id="61" name="Shape 14">
            <a:extLst>
              <a:ext uri="{FF2B5EF4-FFF2-40B4-BE49-F238E27FC236}">
                <a16:creationId xmlns:a16="http://schemas.microsoft.com/office/drawing/2014/main" id="{087256CC-601E-A636-82F9-EFF5177CBD83}"/>
              </a:ext>
            </a:extLst>
          </p:cNvPr>
          <p:cNvSpPr/>
          <p:nvPr/>
        </p:nvSpPr>
        <p:spPr>
          <a:xfrm>
            <a:off x="1237465" y="5025576"/>
            <a:ext cx="2452553" cy="948916"/>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bg1"/>
                </a:solidFill>
                <a:latin typeface="Century Gothic"/>
                <a:ea typeface="Century Gothic"/>
                <a:cs typeface="Century Gothic"/>
                <a:sym typeface="Century Gothic"/>
              </a:rPr>
              <a:t>Task</a:t>
            </a:r>
            <a:endParaRPr sz="1400" b="1" dirty="0">
              <a:solidFill>
                <a:schemeClr val="bg1"/>
              </a:solidFill>
            </a:endParaRPr>
          </a:p>
        </p:txBody>
      </p:sp>
      <p:sp>
        <p:nvSpPr>
          <p:cNvPr id="62" name="Shape 14">
            <a:extLst>
              <a:ext uri="{FF2B5EF4-FFF2-40B4-BE49-F238E27FC236}">
                <a16:creationId xmlns:a16="http://schemas.microsoft.com/office/drawing/2014/main" id="{8BD4F23F-A4E4-A53C-8641-6AE95A97A258}"/>
              </a:ext>
            </a:extLst>
          </p:cNvPr>
          <p:cNvSpPr/>
          <p:nvPr/>
        </p:nvSpPr>
        <p:spPr>
          <a:xfrm>
            <a:off x="3842418" y="5271679"/>
            <a:ext cx="2452553" cy="948916"/>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bg1"/>
                </a:solidFill>
                <a:latin typeface="Century Gothic"/>
                <a:ea typeface="Century Gothic"/>
                <a:cs typeface="Century Gothic"/>
                <a:sym typeface="Century Gothic"/>
              </a:rPr>
              <a:t>Task</a:t>
            </a:r>
            <a:endParaRPr sz="1400" b="1" dirty="0">
              <a:solidFill>
                <a:schemeClr val="bg1"/>
              </a:solidFill>
            </a:endParaRPr>
          </a:p>
        </p:txBody>
      </p:sp>
      <p:sp>
        <p:nvSpPr>
          <p:cNvPr id="63" name="Shape 14">
            <a:extLst>
              <a:ext uri="{FF2B5EF4-FFF2-40B4-BE49-F238E27FC236}">
                <a16:creationId xmlns:a16="http://schemas.microsoft.com/office/drawing/2014/main" id="{A777FACE-82D1-EF8F-DD35-A7CE49F7AFAF}"/>
              </a:ext>
            </a:extLst>
          </p:cNvPr>
          <p:cNvSpPr/>
          <p:nvPr/>
        </p:nvSpPr>
        <p:spPr>
          <a:xfrm>
            <a:off x="4682970" y="5035460"/>
            <a:ext cx="2452553" cy="948916"/>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bg1"/>
                </a:solidFill>
                <a:latin typeface="Century Gothic"/>
                <a:ea typeface="Century Gothic"/>
                <a:cs typeface="Century Gothic"/>
                <a:sym typeface="Century Gothic"/>
              </a:rPr>
              <a:t>Task</a:t>
            </a:r>
            <a:endParaRPr sz="1400" b="1" dirty="0">
              <a:solidFill>
                <a:schemeClr val="bg1"/>
              </a:solidFill>
            </a:endParaRPr>
          </a:p>
        </p:txBody>
      </p:sp>
      <p:sp>
        <p:nvSpPr>
          <p:cNvPr id="64" name="Shape 14">
            <a:extLst>
              <a:ext uri="{FF2B5EF4-FFF2-40B4-BE49-F238E27FC236}">
                <a16:creationId xmlns:a16="http://schemas.microsoft.com/office/drawing/2014/main" id="{8AFA4618-F960-3907-4DE2-F211E42A6435}"/>
              </a:ext>
            </a:extLst>
          </p:cNvPr>
          <p:cNvSpPr/>
          <p:nvPr/>
        </p:nvSpPr>
        <p:spPr>
          <a:xfrm>
            <a:off x="8548553" y="5252813"/>
            <a:ext cx="2452553" cy="948916"/>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bg1"/>
                </a:solidFill>
                <a:latin typeface="Century Gothic"/>
                <a:ea typeface="Century Gothic"/>
                <a:cs typeface="Century Gothic"/>
                <a:sym typeface="Century Gothic"/>
              </a:rPr>
              <a:t>Task</a:t>
            </a:r>
            <a:endParaRPr sz="1400" b="1" dirty="0">
              <a:solidFill>
                <a:schemeClr val="bg1"/>
              </a:solidFill>
            </a:endParaRPr>
          </a:p>
        </p:txBody>
      </p:sp>
      <p:sp>
        <p:nvSpPr>
          <p:cNvPr id="65" name="Shape 14">
            <a:extLst>
              <a:ext uri="{FF2B5EF4-FFF2-40B4-BE49-F238E27FC236}">
                <a16:creationId xmlns:a16="http://schemas.microsoft.com/office/drawing/2014/main" id="{491E5BE0-097A-EB7A-AF51-92E199DD7890}"/>
              </a:ext>
            </a:extLst>
          </p:cNvPr>
          <p:cNvSpPr/>
          <p:nvPr/>
        </p:nvSpPr>
        <p:spPr>
          <a:xfrm>
            <a:off x="9389105" y="5016594"/>
            <a:ext cx="2452553" cy="948916"/>
          </a:xfrm>
          <a:prstGeom prst="snip2SameRect">
            <a:avLst/>
          </a:prstGeom>
          <a:solidFill>
            <a:schemeClr val="tx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1" dirty="0">
                <a:solidFill>
                  <a:schemeClr val="bg1"/>
                </a:solidFill>
                <a:latin typeface="Century Gothic"/>
                <a:ea typeface="Century Gothic"/>
                <a:cs typeface="Century Gothic"/>
                <a:sym typeface="Century Gothic"/>
              </a:rPr>
              <a:t>Task</a:t>
            </a:r>
            <a:endParaRPr sz="1400" b="1" dirty="0">
              <a:solidFill>
                <a:schemeClr val="bg1"/>
              </a:solidFill>
            </a:endParaRPr>
          </a:p>
        </p:txBody>
      </p:sp>
      <p:pic>
        <p:nvPicPr>
          <p:cNvPr id="66" name="Graphic 65" descr="Pin with solid fill">
            <a:extLst>
              <a:ext uri="{FF2B5EF4-FFF2-40B4-BE49-F238E27FC236}">
                <a16:creationId xmlns:a16="http://schemas.microsoft.com/office/drawing/2014/main" id="{6FD33C2A-1E2D-0F2E-0C2D-BA1E9606B0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494" y="4790646"/>
            <a:ext cx="719272" cy="719272"/>
          </a:xfrm>
          <a:prstGeom prst="rect">
            <a:avLst/>
          </a:prstGeom>
        </p:spPr>
      </p:pic>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8589</TotalTime>
  <Words>141</Words>
  <Application>Microsoft Macintosh PowerPoint</Application>
  <PresentationFormat>Widescreen</PresentationFormat>
  <Paragraphs>21</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155</cp:revision>
  <cp:lastPrinted>2024-02-18T00:29:35Z</cp:lastPrinted>
  <dcterms:created xsi:type="dcterms:W3CDTF">2021-07-07T23:54:57Z</dcterms:created>
  <dcterms:modified xsi:type="dcterms:W3CDTF">2025-03-21T13:58:40Z</dcterms:modified>
</cp:coreProperties>
</file>