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6"/>
  </p:notesMasterIdLst>
  <p:sldIdLst>
    <p:sldId id="342" r:id="rId2"/>
    <p:sldId id="353" r:id="rId3"/>
    <p:sldId id="354" r:id="rId4"/>
    <p:sldId id="295"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2F2F2"/>
    <a:srgbClr val="647C9C"/>
    <a:srgbClr val="E8DD06"/>
    <a:srgbClr val="C3BA05"/>
    <a:srgbClr val="578EA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924963D-73A8-4094-8E47-46D50C7B608F}" v="1" dt="2025-03-20T00:05:22.833"/>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2006" autoAdjust="0"/>
    <p:restoredTop sz="94660"/>
  </p:normalViewPr>
  <p:slideViewPr>
    <p:cSldViewPr snapToGrid="0">
      <p:cViewPr varScale="1">
        <p:scale>
          <a:sx n="112" d="100"/>
          <a:sy n="112" d="100"/>
        </p:scale>
        <p:origin x="704" y="20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12" Type="http://schemas.microsoft.com/office/2015/10/relationships/revisionInfo" Target="revisionInfo.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microsoft.com/office/2016/11/relationships/changesInfo" Target="changesInfos/changesInfo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ess Dunlevy" userId="dd4b9a8537dbe9d0" providerId="LiveId" clId="{2924963D-73A8-4094-8E47-46D50C7B608F}"/>
    <pc:docChg chg="custSel modSld">
      <pc:chgData name="Bess Dunlevy" userId="dd4b9a8537dbe9d0" providerId="LiveId" clId="{2924963D-73A8-4094-8E47-46D50C7B608F}" dt="2025-03-20T00:05:27.416" v="2" actId="1076"/>
      <pc:docMkLst>
        <pc:docMk/>
      </pc:docMkLst>
      <pc:sldChg chg="delSp mod">
        <pc:chgData name="Bess Dunlevy" userId="dd4b9a8537dbe9d0" providerId="LiveId" clId="{2924963D-73A8-4094-8E47-46D50C7B608F}" dt="2025-03-20T00:05:21.293" v="0" actId="478"/>
        <pc:sldMkLst>
          <pc:docMk/>
          <pc:sldMk cId="1508588292" sldId="342"/>
        </pc:sldMkLst>
        <pc:picChg chg="del">
          <ac:chgData name="Bess Dunlevy" userId="dd4b9a8537dbe9d0" providerId="LiveId" clId="{2924963D-73A8-4094-8E47-46D50C7B608F}" dt="2025-03-20T00:05:21.293" v="0" actId="478"/>
          <ac:picMkLst>
            <pc:docMk/>
            <pc:sldMk cId="1508588292" sldId="342"/>
            <ac:picMk id="16" creationId="{4E5110F8-DB5A-4822-0EFD-607C030AD9DA}"/>
          </ac:picMkLst>
        </pc:picChg>
      </pc:sldChg>
      <pc:sldChg chg="addSp modSp mod">
        <pc:chgData name="Bess Dunlevy" userId="dd4b9a8537dbe9d0" providerId="LiveId" clId="{2924963D-73A8-4094-8E47-46D50C7B608F}" dt="2025-03-20T00:05:27.416" v="2" actId="1076"/>
        <pc:sldMkLst>
          <pc:docMk/>
          <pc:sldMk cId="771588305" sldId="354"/>
        </pc:sldMkLst>
        <pc:spChg chg="add mod">
          <ac:chgData name="Bess Dunlevy" userId="dd4b9a8537dbe9d0" providerId="LiveId" clId="{2924963D-73A8-4094-8E47-46D50C7B608F}" dt="2025-03-20T00:05:27.416" v="2" actId="1076"/>
          <ac:spMkLst>
            <pc:docMk/>
            <pc:sldMk cId="771588305" sldId="354"/>
            <ac:spMk id="4" creationId="{4906696B-B02D-EEB8-513E-3F84DAC6A553}"/>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6E27571-D808-4FBB-8C0A-C0081B300BBE}" type="datetimeFigureOut">
              <a:rPr lang="en-US" smtClean="0"/>
              <a:t>3/21/25</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FC2988F-0C57-417B-8E60-D088E562541E}" type="slidenum">
              <a:rPr lang="en-US" smtClean="0"/>
              <a:t>‹#›</a:t>
            </a:fld>
            <a:endParaRPr lang="en-US" dirty="0"/>
          </a:p>
        </p:txBody>
      </p:sp>
    </p:spTree>
    <p:extLst>
      <p:ext uri="{BB962C8B-B14F-4D97-AF65-F5344CB8AC3E}">
        <p14:creationId xmlns:p14="http://schemas.microsoft.com/office/powerpoint/2010/main" val="87516991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4</a:t>
            </a:fld>
            <a:endParaRPr lang="en-US" dirty="0"/>
          </a:p>
        </p:txBody>
      </p:sp>
    </p:spTree>
    <p:extLst>
      <p:ext uri="{BB962C8B-B14F-4D97-AF65-F5344CB8AC3E}">
        <p14:creationId xmlns:p14="http://schemas.microsoft.com/office/powerpoint/2010/main" val="18222646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220812-7C71-A3A7-0011-268B634D6E5D}"/>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77B197C7-2114-B570-BC63-F3D3E68B3D3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84E22EA3-4A76-03CF-4240-F8BDA449DF0B}"/>
              </a:ext>
            </a:extLst>
          </p:cNvPr>
          <p:cNvSpPr>
            <a:spLocks noGrp="1"/>
          </p:cNvSpPr>
          <p:nvPr>
            <p:ph type="dt" sz="half" idx="10"/>
          </p:nvPr>
        </p:nvSpPr>
        <p:spPr/>
        <p:txBody>
          <a:bodyPr/>
          <a:lstStyle/>
          <a:p>
            <a:fld id="{02A4FD56-2863-417B-9B78-D4A7CC70CC8D}" type="datetimeFigureOut">
              <a:rPr lang="en-US" smtClean="0"/>
              <a:t>3/21/25</a:t>
            </a:fld>
            <a:endParaRPr lang="en-US" dirty="0"/>
          </a:p>
        </p:txBody>
      </p:sp>
      <p:sp>
        <p:nvSpPr>
          <p:cNvPr id="5" name="Footer Placeholder 4">
            <a:extLst>
              <a:ext uri="{FF2B5EF4-FFF2-40B4-BE49-F238E27FC236}">
                <a16:creationId xmlns:a16="http://schemas.microsoft.com/office/drawing/2014/main" id="{578FB7D4-13BA-9B55-679A-6D030015D81A}"/>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BD751910-C6C0-1F6F-322C-FD0FCCBBF4EF}"/>
              </a:ext>
            </a:extLst>
          </p:cNvPr>
          <p:cNvSpPr>
            <a:spLocks noGrp="1"/>
          </p:cNvSpPr>
          <p:nvPr>
            <p:ph type="sldNum" sz="quarter" idx="12"/>
          </p:nvPr>
        </p:nvSpPr>
        <p:spPr/>
        <p:txBody>
          <a:bodyPr/>
          <a:lstStyle/>
          <a:p>
            <a:fld id="{49643E1E-FB8D-4230-BCC4-71E52444610E}" type="slidenum">
              <a:rPr lang="en-US" smtClean="0"/>
              <a:t>‹#›</a:t>
            </a:fld>
            <a:endParaRPr lang="en-US" dirty="0"/>
          </a:p>
        </p:txBody>
      </p:sp>
    </p:spTree>
    <p:extLst>
      <p:ext uri="{BB962C8B-B14F-4D97-AF65-F5344CB8AC3E}">
        <p14:creationId xmlns:p14="http://schemas.microsoft.com/office/powerpoint/2010/main" val="38555754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ED24C1-7382-A3DB-626E-97CEDAE4C3D0}"/>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1E9978FF-7F63-9A03-4FD6-4A01FDD41C71}"/>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CBEF76F-D19A-BD97-8165-CC21CC6BF6DD}"/>
              </a:ext>
            </a:extLst>
          </p:cNvPr>
          <p:cNvSpPr>
            <a:spLocks noGrp="1"/>
          </p:cNvSpPr>
          <p:nvPr>
            <p:ph type="dt" sz="half" idx="10"/>
          </p:nvPr>
        </p:nvSpPr>
        <p:spPr/>
        <p:txBody>
          <a:bodyPr/>
          <a:lstStyle/>
          <a:p>
            <a:fld id="{02A4FD56-2863-417B-9B78-D4A7CC70CC8D}" type="datetimeFigureOut">
              <a:rPr lang="en-US" smtClean="0"/>
              <a:t>3/21/25</a:t>
            </a:fld>
            <a:endParaRPr lang="en-US" dirty="0"/>
          </a:p>
        </p:txBody>
      </p:sp>
      <p:sp>
        <p:nvSpPr>
          <p:cNvPr id="5" name="Footer Placeholder 4">
            <a:extLst>
              <a:ext uri="{FF2B5EF4-FFF2-40B4-BE49-F238E27FC236}">
                <a16:creationId xmlns:a16="http://schemas.microsoft.com/office/drawing/2014/main" id="{3269A2AD-4CBB-493E-2F23-702C91C3BC39}"/>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3D9CD7D9-6314-1AEE-1863-695AF090FFA6}"/>
              </a:ext>
            </a:extLst>
          </p:cNvPr>
          <p:cNvSpPr>
            <a:spLocks noGrp="1"/>
          </p:cNvSpPr>
          <p:nvPr>
            <p:ph type="sldNum" sz="quarter" idx="12"/>
          </p:nvPr>
        </p:nvSpPr>
        <p:spPr/>
        <p:txBody>
          <a:bodyPr/>
          <a:lstStyle/>
          <a:p>
            <a:fld id="{49643E1E-FB8D-4230-BCC4-71E52444610E}" type="slidenum">
              <a:rPr lang="en-US" smtClean="0"/>
              <a:t>‹#›</a:t>
            </a:fld>
            <a:endParaRPr lang="en-US" dirty="0"/>
          </a:p>
        </p:txBody>
      </p:sp>
    </p:spTree>
    <p:extLst>
      <p:ext uri="{BB962C8B-B14F-4D97-AF65-F5344CB8AC3E}">
        <p14:creationId xmlns:p14="http://schemas.microsoft.com/office/powerpoint/2010/main" val="23042180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0C018ED0-31CD-1A3F-4141-82DB2E76679C}"/>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1ED2B400-EF3A-0C29-A39B-9D3AFA858845}"/>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E9A12A8-FFE3-7296-83AC-87B81F279D1A}"/>
              </a:ext>
            </a:extLst>
          </p:cNvPr>
          <p:cNvSpPr>
            <a:spLocks noGrp="1"/>
          </p:cNvSpPr>
          <p:nvPr>
            <p:ph type="dt" sz="half" idx="10"/>
          </p:nvPr>
        </p:nvSpPr>
        <p:spPr/>
        <p:txBody>
          <a:bodyPr/>
          <a:lstStyle/>
          <a:p>
            <a:fld id="{02A4FD56-2863-417B-9B78-D4A7CC70CC8D}" type="datetimeFigureOut">
              <a:rPr lang="en-US" smtClean="0"/>
              <a:t>3/21/25</a:t>
            </a:fld>
            <a:endParaRPr lang="en-US" dirty="0"/>
          </a:p>
        </p:txBody>
      </p:sp>
      <p:sp>
        <p:nvSpPr>
          <p:cNvPr id="5" name="Footer Placeholder 4">
            <a:extLst>
              <a:ext uri="{FF2B5EF4-FFF2-40B4-BE49-F238E27FC236}">
                <a16:creationId xmlns:a16="http://schemas.microsoft.com/office/drawing/2014/main" id="{FB0A9CB9-4AF9-46AA-36BB-5ACB42E32681}"/>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3B81F243-F8E3-A0DE-8B14-3A004BBF575C}"/>
              </a:ext>
            </a:extLst>
          </p:cNvPr>
          <p:cNvSpPr>
            <a:spLocks noGrp="1"/>
          </p:cNvSpPr>
          <p:nvPr>
            <p:ph type="sldNum" sz="quarter" idx="12"/>
          </p:nvPr>
        </p:nvSpPr>
        <p:spPr/>
        <p:txBody>
          <a:bodyPr/>
          <a:lstStyle/>
          <a:p>
            <a:fld id="{49643E1E-FB8D-4230-BCC4-71E52444610E}" type="slidenum">
              <a:rPr lang="en-US" smtClean="0"/>
              <a:t>‹#›</a:t>
            </a:fld>
            <a:endParaRPr lang="en-US" dirty="0"/>
          </a:p>
        </p:txBody>
      </p:sp>
    </p:spTree>
    <p:extLst>
      <p:ext uri="{BB962C8B-B14F-4D97-AF65-F5344CB8AC3E}">
        <p14:creationId xmlns:p14="http://schemas.microsoft.com/office/powerpoint/2010/main" val="22025913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035AD1-0D6B-152B-E17F-42C86B335D2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5770E93-A030-28AE-27F0-4BB8371E1091}"/>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384C650-E7B8-D0DF-752B-86E4DF37487F}"/>
              </a:ext>
            </a:extLst>
          </p:cNvPr>
          <p:cNvSpPr>
            <a:spLocks noGrp="1"/>
          </p:cNvSpPr>
          <p:nvPr>
            <p:ph type="dt" sz="half" idx="10"/>
          </p:nvPr>
        </p:nvSpPr>
        <p:spPr/>
        <p:txBody>
          <a:bodyPr/>
          <a:lstStyle/>
          <a:p>
            <a:fld id="{02A4FD56-2863-417B-9B78-D4A7CC70CC8D}" type="datetimeFigureOut">
              <a:rPr lang="en-US" smtClean="0"/>
              <a:t>3/21/25</a:t>
            </a:fld>
            <a:endParaRPr lang="en-US" dirty="0"/>
          </a:p>
        </p:txBody>
      </p:sp>
      <p:sp>
        <p:nvSpPr>
          <p:cNvPr id="5" name="Footer Placeholder 4">
            <a:extLst>
              <a:ext uri="{FF2B5EF4-FFF2-40B4-BE49-F238E27FC236}">
                <a16:creationId xmlns:a16="http://schemas.microsoft.com/office/drawing/2014/main" id="{4E69D9AE-B856-036D-9053-88ABDE3CEE80}"/>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13A185DA-CA17-B5D5-FD34-E509C3A0E0BA}"/>
              </a:ext>
            </a:extLst>
          </p:cNvPr>
          <p:cNvSpPr>
            <a:spLocks noGrp="1"/>
          </p:cNvSpPr>
          <p:nvPr>
            <p:ph type="sldNum" sz="quarter" idx="12"/>
          </p:nvPr>
        </p:nvSpPr>
        <p:spPr/>
        <p:txBody>
          <a:bodyPr/>
          <a:lstStyle/>
          <a:p>
            <a:fld id="{49643E1E-FB8D-4230-BCC4-71E52444610E}" type="slidenum">
              <a:rPr lang="en-US" smtClean="0"/>
              <a:t>‹#›</a:t>
            </a:fld>
            <a:endParaRPr lang="en-US" dirty="0"/>
          </a:p>
        </p:txBody>
      </p:sp>
    </p:spTree>
    <p:extLst>
      <p:ext uri="{BB962C8B-B14F-4D97-AF65-F5344CB8AC3E}">
        <p14:creationId xmlns:p14="http://schemas.microsoft.com/office/powerpoint/2010/main" val="22910435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AE3C2A-3480-2879-3359-9C42A2EF1B51}"/>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F2ABF402-11C1-8CA1-479B-9A1267953B7D}"/>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0B15E018-9D96-53A1-B54F-9EDEAE89590D}"/>
              </a:ext>
            </a:extLst>
          </p:cNvPr>
          <p:cNvSpPr>
            <a:spLocks noGrp="1"/>
          </p:cNvSpPr>
          <p:nvPr>
            <p:ph type="dt" sz="half" idx="10"/>
          </p:nvPr>
        </p:nvSpPr>
        <p:spPr/>
        <p:txBody>
          <a:bodyPr/>
          <a:lstStyle/>
          <a:p>
            <a:fld id="{02A4FD56-2863-417B-9B78-D4A7CC70CC8D}" type="datetimeFigureOut">
              <a:rPr lang="en-US" smtClean="0"/>
              <a:t>3/21/25</a:t>
            </a:fld>
            <a:endParaRPr lang="en-US" dirty="0"/>
          </a:p>
        </p:txBody>
      </p:sp>
      <p:sp>
        <p:nvSpPr>
          <p:cNvPr id="5" name="Footer Placeholder 4">
            <a:extLst>
              <a:ext uri="{FF2B5EF4-FFF2-40B4-BE49-F238E27FC236}">
                <a16:creationId xmlns:a16="http://schemas.microsoft.com/office/drawing/2014/main" id="{BDB34C1A-4AA2-09F1-D02B-C651E4C35724}"/>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AA272E61-F0EA-DAB9-3932-A5AA3A9D96D5}"/>
              </a:ext>
            </a:extLst>
          </p:cNvPr>
          <p:cNvSpPr>
            <a:spLocks noGrp="1"/>
          </p:cNvSpPr>
          <p:nvPr>
            <p:ph type="sldNum" sz="quarter" idx="12"/>
          </p:nvPr>
        </p:nvSpPr>
        <p:spPr/>
        <p:txBody>
          <a:bodyPr/>
          <a:lstStyle/>
          <a:p>
            <a:fld id="{49643E1E-FB8D-4230-BCC4-71E52444610E}" type="slidenum">
              <a:rPr lang="en-US" smtClean="0"/>
              <a:t>‹#›</a:t>
            </a:fld>
            <a:endParaRPr lang="en-US" dirty="0"/>
          </a:p>
        </p:txBody>
      </p:sp>
    </p:spTree>
    <p:extLst>
      <p:ext uri="{BB962C8B-B14F-4D97-AF65-F5344CB8AC3E}">
        <p14:creationId xmlns:p14="http://schemas.microsoft.com/office/powerpoint/2010/main" val="361918990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62768D-5891-E3A1-B70B-7F01AFCE42E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6DCB48B-8B65-4096-A2AF-9BAB76689FC5}"/>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0A13ED66-2FA9-4C39-6B1F-149D5DBD85A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0E15609F-73A4-1EAA-78A0-5284DF16556D}"/>
              </a:ext>
            </a:extLst>
          </p:cNvPr>
          <p:cNvSpPr>
            <a:spLocks noGrp="1"/>
          </p:cNvSpPr>
          <p:nvPr>
            <p:ph type="dt" sz="half" idx="10"/>
          </p:nvPr>
        </p:nvSpPr>
        <p:spPr/>
        <p:txBody>
          <a:bodyPr/>
          <a:lstStyle/>
          <a:p>
            <a:fld id="{02A4FD56-2863-417B-9B78-D4A7CC70CC8D}" type="datetimeFigureOut">
              <a:rPr lang="en-US" smtClean="0"/>
              <a:t>3/21/25</a:t>
            </a:fld>
            <a:endParaRPr lang="en-US" dirty="0"/>
          </a:p>
        </p:txBody>
      </p:sp>
      <p:sp>
        <p:nvSpPr>
          <p:cNvPr id="6" name="Footer Placeholder 5">
            <a:extLst>
              <a:ext uri="{FF2B5EF4-FFF2-40B4-BE49-F238E27FC236}">
                <a16:creationId xmlns:a16="http://schemas.microsoft.com/office/drawing/2014/main" id="{4BF80492-F326-2038-2498-E53043FF5C3D}"/>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4F626204-60EA-D4EA-7018-619664E991D2}"/>
              </a:ext>
            </a:extLst>
          </p:cNvPr>
          <p:cNvSpPr>
            <a:spLocks noGrp="1"/>
          </p:cNvSpPr>
          <p:nvPr>
            <p:ph type="sldNum" sz="quarter" idx="12"/>
          </p:nvPr>
        </p:nvSpPr>
        <p:spPr/>
        <p:txBody>
          <a:bodyPr/>
          <a:lstStyle/>
          <a:p>
            <a:fld id="{49643E1E-FB8D-4230-BCC4-71E52444610E}" type="slidenum">
              <a:rPr lang="en-US" smtClean="0"/>
              <a:t>‹#›</a:t>
            </a:fld>
            <a:endParaRPr lang="en-US" dirty="0"/>
          </a:p>
        </p:txBody>
      </p:sp>
    </p:spTree>
    <p:extLst>
      <p:ext uri="{BB962C8B-B14F-4D97-AF65-F5344CB8AC3E}">
        <p14:creationId xmlns:p14="http://schemas.microsoft.com/office/powerpoint/2010/main" val="409737672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9E592F-5199-AF13-8A6D-DB920421096F}"/>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6BD85CAE-9E1D-CCFA-0616-FBBC310D9B5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51232DB9-727C-EA56-35F0-AAEE0837FB51}"/>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81362160-CF05-6253-0439-1467C2E948F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113DB43D-69D6-B016-04DE-C4AA4F0948EC}"/>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34A08581-E5B2-AFF9-1A75-9D02B1281323}"/>
              </a:ext>
            </a:extLst>
          </p:cNvPr>
          <p:cNvSpPr>
            <a:spLocks noGrp="1"/>
          </p:cNvSpPr>
          <p:nvPr>
            <p:ph type="dt" sz="half" idx="10"/>
          </p:nvPr>
        </p:nvSpPr>
        <p:spPr/>
        <p:txBody>
          <a:bodyPr/>
          <a:lstStyle/>
          <a:p>
            <a:fld id="{02A4FD56-2863-417B-9B78-D4A7CC70CC8D}" type="datetimeFigureOut">
              <a:rPr lang="en-US" smtClean="0"/>
              <a:t>3/21/25</a:t>
            </a:fld>
            <a:endParaRPr lang="en-US" dirty="0"/>
          </a:p>
        </p:txBody>
      </p:sp>
      <p:sp>
        <p:nvSpPr>
          <p:cNvPr id="8" name="Footer Placeholder 7">
            <a:extLst>
              <a:ext uri="{FF2B5EF4-FFF2-40B4-BE49-F238E27FC236}">
                <a16:creationId xmlns:a16="http://schemas.microsoft.com/office/drawing/2014/main" id="{CB5A6C79-7638-56AC-0B96-AA2E1ECF4662}"/>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7CE8F235-C270-50FA-B0CE-5F6891865F26}"/>
              </a:ext>
            </a:extLst>
          </p:cNvPr>
          <p:cNvSpPr>
            <a:spLocks noGrp="1"/>
          </p:cNvSpPr>
          <p:nvPr>
            <p:ph type="sldNum" sz="quarter" idx="12"/>
          </p:nvPr>
        </p:nvSpPr>
        <p:spPr/>
        <p:txBody>
          <a:bodyPr/>
          <a:lstStyle/>
          <a:p>
            <a:fld id="{49643E1E-FB8D-4230-BCC4-71E52444610E}" type="slidenum">
              <a:rPr lang="en-US" smtClean="0"/>
              <a:t>‹#›</a:t>
            </a:fld>
            <a:endParaRPr lang="en-US" dirty="0"/>
          </a:p>
        </p:txBody>
      </p:sp>
    </p:spTree>
    <p:extLst>
      <p:ext uri="{BB962C8B-B14F-4D97-AF65-F5344CB8AC3E}">
        <p14:creationId xmlns:p14="http://schemas.microsoft.com/office/powerpoint/2010/main" val="1173018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6B3D39-7EA1-9995-8D79-447DD42883C4}"/>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26D847B6-C740-F202-A105-3E2C85F53170}"/>
              </a:ext>
            </a:extLst>
          </p:cNvPr>
          <p:cNvSpPr>
            <a:spLocks noGrp="1"/>
          </p:cNvSpPr>
          <p:nvPr>
            <p:ph type="dt" sz="half" idx="10"/>
          </p:nvPr>
        </p:nvSpPr>
        <p:spPr/>
        <p:txBody>
          <a:bodyPr/>
          <a:lstStyle/>
          <a:p>
            <a:fld id="{02A4FD56-2863-417B-9B78-D4A7CC70CC8D}" type="datetimeFigureOut">
              <a:rPr lang="en-US" smtClean="0"/>
              <a:t>3/21/25</a:t>
            </a:fld>
            <a:endParaRPr lang="en-US" dirty="0"/>
          </a:p>
        </p:txBody>
      </p:sp>
      <p:sp>
        <p:nvSpPr>
          <p:cNvPr id="4" name="Footer Placeholder 3">
            <a:extLst>
              <a:ext uri="{FF2B5EF4-FFF2-40B4-BE49-F238E27FC236}">
                <a16:creationId xmlns:a16="http://schemas.microsoft.com/office/drawing/2014/main" id="{C1DDE017-C284-4DE3-D387-0CF7663962CA}"/>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3E990540-46F3-48E3-CD2C-CC167474498E}"/>
              </a:ext>
            </a:extLst>
          </p:cNvPr>
          <p:cNvSpPr>
            <a:spLocks noGrp="1"/>
          </p:cNvSpPr>
          <p:nvPr>
            <p:ph type="sldNum" sz="quarter" idx="12"/>
          </p:nvPr>
        </p:nvSpPr>
        <p:spPr/>
        <p:txBody>
          <a:bodyPr/>
          <a:lstStyle/>
          <a:p>
            <a:fld id="{49643E1E-FB8D-4230-BCC4-71E52444610E}" type="slidenum">
              <a:rPr lang="en-US" smtClean="0"/>
              <a:t>‹#›</a:t>
            </a:fld>
            <a:endParaRPr lang="en-US" dirty="0"/>
          </a:p>
        </p:txBody>
      </p:sp>
    </p:spTree>
    <p:extLst>
      <p:ext uri="{BB962C8B-B14F-4D97-AF65-F5344CB8AC3E}">
        <p14:creationId xmlns:p14="http://schemas.microsoft.com/office/powerpoint/2010/main" val="33470545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1ED1B23-3E3A-FAA3-54F1-14009208C918}"/>
              </a:ext>
            </a:extLst>
          </p:cNvPr>
          <p:cNvSpPr>
            <a:spLocks noGrp="1"/>
          </p:cNvSpPr>
          <p:nvPr>
            <p:ph type="dt" sz="half" idx="10"/>
          </p:nvPr>
        </p:nvSpPr>
        <p:spPr/>
        <p:txBody>
          <a:bodyPr/>
          <a:lstStyle/>
          <a:p>
            <a:fld id="{02A4FD56-2863-417B-9B78-D4A7CC70CC8D}" type="datetimeFigureOut">
              <a:rPr lang="en-US" smtClean="0"/>
              <a:t>3/21/25</a:t>
            </a:fld>
            <a:endParaRPr lang="en-US" dirty="0"/>
          </a:p>
        </p:txBody>
      </p:sp>
      <p:sp>
        <p:nvSpPr>
          <p:cNvPr id="3" name="Footer Placeholder 2">
            <a:extLst>
              <a:ext uri="{FF2B5EF4-FFF2-40B4-BE49-F238E27FC236}">
                <a16:creationId xmlns:a16="http://schemas.microsoft.com/office/drawing/2014/main" id="{3A6572AC-E472-8F0D-4B35-71204B4F07D9}"/>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BB84C465-74DB-8217-A6AC-863D32D29B3B}"/>
              </a:ext>
            </a:extLst>
          </p:cNvPr>
          <p:cNvSpPr>
            <a:spLocks noGrp="1"/>
          </p:cNvSpPr>
          <p:nvPr>
            <p:ph type="sldNum" sz="quarter" idx="12"/>
          </p:nvPr>
        </p:nvSpPr>
        <p:spPr/>
        <p:txBody>
          <a:bodyPr/>
          <a:lstStyle/>
          <a:p>
            <a:fld id="{49643E1E-FB8D-4230-BCC4-71E52444610E}" type="slidenum">
              <a:rPr lang="en-US" smtClean="0"/>
              <a:t>‹#›</a:t>
            </a:fld>
            <a:endParaRPr lang="en-US" dirty="0"/>
          </a:p>
        </p:txBody>
      </p:sp>
    </p:spTree>
    <p:extLst>
      <p:ext uri="{BB962C8B-B14F-4D97-AF65-F5344CB8AC3E}">
        <p14:creationId xmlns:p14="http://schemas.microsoft.com/office/powerpoint/2010/main" val="108864107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4B0DE1-3306-FFE2-2D96-D615E75CF2E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919167A7-D478-C0C9-BAE1-FD8B7E28418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46892359-B0F9-5EAB-9A48-01DECBDCF15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3FD3968-DAEF-0D82-9B32-46364708ABE2}"/>
              </a:ext>
            </a:extLst>
          </p:cNvPr>
          <p:cNvSpPr>
            <a:spLocks noGrp="1"/>
          </p:cNvSpPr>
          <p:nvPr>
            <p:ph type="dt" sz="half" idx="10"/>
          </p:nvPr>
        </p:nvSpPr>
        <p:spPr/>
        <p:txBody>
          <a:bodyPr/>
          <a:lstStyle/>
          <a:p>
            <a:fld id="{02A4FD56-2863-417B-9B78-D4A7CC70CC8D}" type="datetimeFigureOut">
              <a:rPr lang="en-US" smtClean="0"/>
              <a:t>3/21/25</a:t>
            </a:fld>
            <a:endParaRPr lang="en-US" dirty="0"/>
          </a:p>
        </p:txBody>
      </p:sp>
      <p:sp>
        <p:nvSpPr>
          <p:cNvPr id="6" name="Footer Placeholder 5">
            <a:extLst>
              <a:ext uri="{FF2B5EF4-FFF2-40B4-BE49-F238E27FC236}">
                <a16:creationId xmlns:a16="http://schemas.microsoft.com/office/drawing/2014/main" id="{58490367-AFB7-AA6F-21DE-B3F2A4F74D26}"/>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BCF83673-0F9F-355E-5480-D217D8001866}"/>
              </a:ext>
            </a:extLst>
          </p:cNvPr>
          <p:cNvSpPr>
            <a:spLocks noGrp="1"/>
          </p:cNvSpPr>
          <p:nvPr>
            <p:ph type="sldNum" sz="quarter" idx="12"/>
          </p:nvPr>
        </p:nvSpPr>
        <p:spPr/>
        <p:txBody>
          <a:bodyPr/>
          <a:lstStyle/>
          <a:p>
            <a:fld id="{49643E1E-FB8D-4230-BCC4-71E52444610E}" type="slidenum">
              <a:rPr lang="en-US" smtClean="0"/>
              <a:t>‹#›</a:t>
            </a:fld>
            <a:endParaRPr lang="en-US" dirty="0"/>
          </a:p>
        </p:txBody>
      </p:sp>
    </p:spTree>
    <p:extLst>
      <p:ext uri="{BB962C8B-B14F-4D97-AF65-F5344CB8AC3E}">
        <p14:creationId xmlns:p14="http://schemas.microsoft.com/office/powerpoint/2010/main" val="42147763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A0BC9-91AA-8E36-A4FC-9AB18FB8568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FB6B6399-F616-AAA2-F28C-06C2EA93F29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a:extLst>
              <a:ext uri="{FF2B5EF4-FFF2-40B4-BE49-F238E27FC236}">
                <a16:creationId xmlns:a16="http://schemas.microsoft.com/office/drawing/2014/main" id="{25BE99CF-7CD6-DA51-550F-2960523F81E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1401065-15D2-08B2-7951-228ECDD95758}"/>
              </a:ext>
            </a:extLst>
          </p:cNvPr>
          <p:cNvSpPr>
            <a:spLocks noGrp="1"/>
          </p:cNvSpPr>
          <p:nvPr>
            <p:ph type="dt" sz="half" idx="10"/>
          </p:nvPr>
        </p:nvSpPr>
        <p:spPr/>
        <p:txBody>
          <a:bodyPr/>
          <a:lstStyle/>
          <a:p>
            <a:fld id="{02A4FD56-2863-417B-9B78-D4A7CC70CC8D}" type="datetimeFigureOut">
              <a:rPr lang="en-US" smtClean="0"/>
              <a:t>3/21/25</a:t>
            </a:fld>
            <a:endParaRPr lang="en-US" dirty="0"/>
          </a:p>
        </p:txBody>
      </p:sp>
      <p:sp>
        <p:nvSpPr>
          <p:cNvPr id="6" name="Footer Placeholder 5">
            <a:extLst>
              <a:ext uri="{FF2B5EF4-FFF2-40B4-BE49-F238E27FC236}">
                <a16:creationId xmlns:a16="http://schemas.microsoft.com/office/drawing/2014/main" id="{2C849551-D786-BB7A-D377-01C5ACEBC150}"/>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6D8CE949-099B-F3F8-FBB8-756C9C37DC1C}"/>
              </a:ext>
            </a:extLst>
          </p:cNvPr>
          <p:cNvSpPr>
            <a:spLocks noGrp="1"/>
          </p:cNvSpPr>
          <p:nvPr>
            <p:ph type="sldNum" sz="quarter" idx="12"/>
          </p:nvPr>
        </p:nvSpPr>
        <p:spPr/>
        <p:txBody>
          <a:bodyPr/>
          <a:lstStyle/>
          <a:p>
            <a:fld id="{49643E1E-FB8D-4230-BCC4-71E52444610E}" type="slidenum">
              <a:rPr lang="en-US" smtClean="0"/>
              <a:t>‹#›</a:t>
            </a:fld>
            <a:endParaRPr lang="en-US" dirty="0"/>
          </a:p>
        </p:txBody>
      </p:sp>
    </p:spTree>
    <p:extLst>
      <p:ext uri="{BB962C8B-B14F-4D97-AF65-F5344CB8AC3E}">
        <p14:creationId xmlns:p14="http://schemas.microsoft.com/office/powerpoint/2010/main" val="55185677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EBA68AA-C2C5-5892-9782-24F84255083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07F6E457-EDC9-A132-074C-6E1B04FB2E5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BF609C0-D979-0F61-B095-FFF699F31E9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02A4FD56-2863-417B-9B78-D4A7CC70CC8D}" type="datetimeFigureOut">
              <a:rPr lang="en-US" smtClean="0"/>
              <a:t>3/21/25</a:t>
            </a:fld>
            <a:endParaRPr lang="en-US" dirty="0"/>
          </a:p>
        </p:txBody>
      </p:sp>
      <p:sp>
        <p:nvSpPr>
          <p:cNvPr id="5" name="Footer Placeholder 4">
            <a:extLst>
              <a:ext uri="{FF2B5EF4-FFF2-40B4-BE49-F238E27FC236}">
                <a16:creationId xmlns:a16="http://schemas.microsoft.com/office/drawing/2014/main" id="{C68A6459-ADED-9912-C41C-E2E3527ADC9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dirty="0"/>
          </a:p>
        </p:txBody>
      </p:sp>
      <p:sp>
        <p:nvSpPr>
          <p:cNvPr id="6" name="Slide Number Placeholder 5">
            <a:extLst>
              <a:ext uri="{FF2B5EF4-FFF2-40B4-BE49-F238E27FC236}">
                <a16:creationId xmlns:a16="http://schemas.microsoft.com/office/drawing/2014/main" id="{E259C8C9-F461-FEB6-56A3-3AB7A343154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49643E1E-FB8D-4230-BCC4-71E52444610E}" type="slidenum">
              <a:rPr lang="en-US" smtClean="0"/>
              <a:t>‹#›</a:t>
            </a:fld>
            <a:endParaRPr lang="en-US" dirty="0"/>
          </a:p>
        </p:txBody>
      </p:sp>
    </p:spTree>
    <p:extLst>
      <p:ext uri="{BB962C8B-B14F-4D97-AF65-F5344CB8AC3E}">
        <p14:creationId xmlns:p14="http://schemas.microsoft.com/office/powerpoint/2010/main" val="395224293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Rectangle 19">
            <a:extLst>
              <a:ext uri="{FF2B5EF4-FFF2-40B4-BE49-F238E27FC236}">
                <a16:creationId xmlns:a16="http://schemas.microsoft.com/office/drawing/2014/main" id="{E91C59AB-3433-720C-2FE1-06DC0F2341B7}"/>
              </a:ext>
            </a:extLst>
          </p:cNvPr>
          <p:cNvSpPr/>
          <p:nvPr/>
        </p:nvSpPr>
        <p:spPr>
          <a:xfrm>
            <a:off x="0" y="0"/>
            <a:ext cx="12192000" cy="6858000"/>
          </a:xfrm>
          <a:prstGeom prst="rect">
            <a:avLst/>
          </a:prstGeom>
          <a:solidFill>
            <a:schemeClr val="accent4">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TextBox 32">
            <a:extLst>
              <a:ext uri="{FF2B5EF4-FFF2-40B4-BE49-F238E27FC236}">
                <a16:creationId xmlns:a16="http://schemas.microsoft.com/office/drawing/2014/main" id="{143A449B-AAB7-994A-92CE-8F48E2CA7DF6}"/>
              </a:ext>
            </a:extLst>
          </p:cNvPr>
          <p:cNvSpPr txBox="1"/>
          <p:nvPr/>
        </p:nvSpPr>
        <p:spPr>
          <a:xfrm>
            <a:off x="202691" y="236530"/>
            <a:ext cx="7384507" cy="523220"/>
          </a:xfrm>
          <a:prstGeom prst="rect">
            <a:avLst/>
          </a:prstGeom>
          <a:noFill/>
        </p:spPr>
        <p:txBody>
          <a:bodyPr wrap="square" rtlCol="0">
            <a:spAutoFit/>
          </a:bodyPr>
          <a:lstStyle/>
          <a:p>
            <a:r>
              <a:rPr lang="en-US" sz="2800" b="1" dirty="0">
                <a:solidFill>
                  <a:schemeClr val="tx1">
                    <a:lumMod val="65000"/>
                    <a:lumOff val="35000"/>
                  </a:schemeClr>
                </a:solidFill>
                <a:latin typeface="Century Gothic" panose="020B0502020202020204" pitchFamily="34" charset="0"/>
              </a:rPr>
              <a:t>Manufacturing Kanban Board</a:t>
            </a:r>
          </a:p>
        </p:txBody>
      </p:sp>
      <p:pic>
        <p:nvPicPr>
          <p:cNvPr id="19" name="Picture 18" descr="A screenshot of a white and blue grid&#10;&#10;AI-generated content may be incorrect.">
            <a:extLst>
              <a:ext uri="{FF2B5EF4-FFF2-40B4-BE49-F238E27FC236}">
                <a16:creationId xmlns:a16="http://schemas.microsoft.com/office/drawing/2014/main" id="{09B9A533-A4F4-1DDC-AA65-A0EF4B715B48}"/>
              </a:ext>
            </a:extLst>
          </p:cNvPr>
          <p:cNvPicPr>
            <a:picLocks noChangeAspect="1"/>
          </p:cNvPicPr>
          <p:nvPr/>
        </p:nvPicPr>
        <p:blipFill>
          <a:blip r:embed="rId2">
            <a:alphaModFix amt="60000"/>
            <a:extLst>
              <a:ext uri="{28A0092B-C50C-407E-A947-70E740481C1C}">
                <a14:useLocalDpi xmlns:a14="http://schemas.microsoft.com/office/drawing/2010/main" val="0"/>
              </a:ext>
            </a:extLst>
          </a:blip>
          <a:srcRect t="11079"/>
          <a:stretch/>
        </p:blipFill>
        <p:spPr>
          <a:xfrm>
            <a:off x="963976" y="889066"/>
            <a:ext cx="10264047" cy="5079868"/>
          </a:xfrm>
          <a:prstGeom prst="rect">
            <a:avLst/>
          </a:prstGeom>
        </p:spPr>
      </p:pic>
      <p:sp>
        <p:nvSpPr>
          <p:cNvPr id="2" name="TextBox 4">
            <a:extLst>
              <a:ext uri="{FF2B5EF4-FFF2-40B4-BE49-F238E27FC236}">
                <a16:creationId xmlns:a16="http://schemas.microsoft.com/office/drawing/2014/main" id="{F4E50DA9-73FD-F955-35CB-5F5115D81F93}"/>
              </a:ext>
            </a:extLst>
          </p:cNvPr>
          <p:cNvSpPr txBox="1"/>
          <p:nvPr/>
        </p:nvSpPr>
        <p:spPr>
          <a:xfrm>
            <a:off x="3432368" y="6581001"/>
            <a:ext cx="6097712" cy="276999"/>
          </a:xfrm>
          <a:prstGeom prst="rect">
            <a:avLst/>
          </a:prstGeom>
          <a:noFill/>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rtl="0">
              <a:buNone/>
            </a:pPr>
            <a:r>
              <a:rPr lang="en-US" sz="1200" b="0" i="1" u="none" strike="noStrike" dirty="0">
                <a:solidFill>
                  <a:srgbClr val="001033"/>
                </a:solidFill>
                <a:effectLst/>
                <a:latin typeface="Century Gothic" panose="020B0502020202020204" pitchFamily="34" charset="0"/>
              </a:rPr>
              <a:t>Provided by Smartsheet, Inc.</a:t>
            </a:r>
            <a:endParaRPr lang="en-US" sz="1200" b="0" dirty="0">
              <a:solidFill>
                <a:srgbClr val="001033"/>
              </a:solidFill>
              <a:effectLst/>
              <a:latin typeface="Century Gothic" panose="020B0502020202020204" pitchFamily="34" charset="0"/>
            </a:endParaRPr>
          </a:p>
        </p:txBody>
      </p:sp>
    </p:spTree>
    <p:extLst>
      <p:ext uri="{BB962C8B-B14F-4D97-AF65-F5344CB8AC3E}">
        <p14:creationId xmlns:p14="http://schemas.microsoft.com/office/powerpoint/2010/main" val="15085882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3DF623F-C54D-C198-6984-1501E2C6A2E2}"/>
            </a:ext>
          </a:extLst>
        </p:cNvPr>
        <p:cNvGrpSpPr/>
        <p:nvPr/>
      </p:nvGrpSpPr>
      <p:grpSpPr>
        <a:xfrm>
          <a:off x="0" y="0"/>
          <a:ext cx="0" cy="0"/>
          <a:chOff x="0" y="0"/>
          <a:chExt cx="0" cy="0"/>
        </a:xfrm>
      </p:grpSpPr>
      <p:graphicFrame>
        <p:nvGraphicFramePr>
          <p:cNvPr id="23" name="Table 22">
            <a:extLst>
              <a:ext uri="{FF2B5EF4-FFF2-40B4-BE49-F238E27FC236}">
                <a16:creationId xmlns:a16="http://schemas.microsoft.com/office/drawing/2014/main" id="{D7662065-D7A0-99F4-E90B-66A20CFA4720}"/>
              </a:ext>
            </a:extLst>
          </p:cNvPr>
          <p:cNvGraphicFramePr>
            <a:graphicFrameLocks noGrp="1"/>
          </p:cNvGraphicFramePr>
          <p:nvPr>
            <p:extLst>
              <p:ext uri="{D42A27DB-BD31-4B8C-83A1-F6EECF244321}">
                <p14:modId xmlns:p14="http://schemas.microsoft.com/office/powerpoint/2010/main" val="3815979942"/>
              </p:ext>
            </p:extLst>
          </p:nvPr>
        </p:nvGraphicFramePr>
        <p:xfrm>
          <a:off x="132544" y="868304"/>
          <a:ext cx="11926827" cy="5763830"/>
        </p:xfrm>
        <a:graphic>
          <a:graphicData uri="http://schemas.openxmlformats.org/drawingml/2006/table">
            <a:tbl>
              <a:tblPr/>
              <a:tblGrid>
                <a:gridCol w="1325203">
                  <a:extLst>
                    <a:ext uri="{9D8B030D-6E8A-4147-A177-3AD203B41FA5}">
                      <a16:colId xmlns:a16="http://schemas.microsoft.com/office/drawing/2014/main" val="1179079192"/>
                    </a:ext>
                  </a:extLst>
                </a:gridCol>
                <a:gridCol w="1325203">
                  <a:extLst>
                    <a:ext uri="{9D8B030D-6E8A-4147-A177-3AD203B41FA5}">
                      <a16:colId xmlns:a16="http://schemas.microsoft.com/office/drawing/2014/main" val="549014586"/>
                    </a:ext>
                  </a:extLst>
                </a:gridCol>
                <a:gridCol w="1325203">
                  <a:extLst>
                    <a:ext uri="{9D8B030D-6E8A-4147-A177-3AD203B41FA5}">
                      <a16:colId xmlns:a16="http://schemas.microsoft.com/office/drawing/2014/main" val="1208924499"/>
                    </a:ext>
                  </a:extLst>
                </a:gridCol>
                <a:gridCol w="1325203">
                  <a:extLst>
                    <a:ext uri="{9D8B030D-6E8A-4147-A177-3AD203B41FA5}">
                      <a16:colId xmlns:a16="http://schemas.microsoft.com/office/drawing/2014/main" val="2473995270"/>
                    </a:ext>
                  </a:extLst>
                </a:gridCol>
                <a:gridCol w="1325203">
                  <a:extLst>
                    <a:ext uri="{9D8B030D-6E8A-4147-A177-3AD203B41FA5}">
                      <a16:colId xmlns:a16="http://schemas.microsoft.com/office/drawing/2014/main" val="2916554957"/>
                    </a:ext>
                  </a:extLst>
                </a:gridCol>
                <a:gridCol w="1325203">
                  <a:extLst>
                    <a:ext uri="{9D8B030D-6E8A-4147-A177-3AD203B41FA5}">
                      <a16:colId xmlns:a16="http://schemas.microsoft.com/office/drawing/2014/main" val="725477293"/>
                    </a:ext>
                  </a:extLst>
                </a:gridCol>
                <a:gridCol w="1325203">
                  <a:extLst>
                    <a:ext uri="{9D8B030D-6E8A-4147-A177-3AD203B41FA5}">
                      <a16:colId xmlns:a16="http://schemas.microsoft.com/office/drawing/2014/main" val="3814218867"/>
                    </a:ext>
                  </a:extLst>
                </a:gridCol>
                <a:gridCol w="1325203">
                  <a:extLst>
                    <a:ext uri="{9D8B030D-6E8A-4147-A177-3AD203B41FA5}">
                      <a16:colId xmlns:a16="http://schemas.microsoft.com/office/drawing/2014/main" val="391438894"/>
                    </a:ext>
                  </a:extLst>
                </a:gridCol>
                <a:gridCol w="1325203">
                  <a:extLst>
                    <a:ext uri="{9D8B030D-6E8A-4147-A177-3AD203B41FA5}">
                      <a16:colId xmlns:a16="http://schemas.microsoft.com/office/drawing/2014/main" val="1224371188"/>
                    </a:ext>
                  </a:extLst>
                </a:gridCol>
              </a:tblGrid>
              <a:tr h="519514">
                <a:tc>
                  <a:txBody>
                    <a:bodyPr/>
                    <a:lstStyle/>
                    <a:p>
                      <a:pPr algn="ctr" fontAlgn="ctr"/>
                      <a:endParaRPr lang="en-US" sz="1300" b="0" i="0" u="none" strike="noStrike" dirty="0">
                        <a:solidFill>
                          <a:srgbClr val="FFFFFF"/>
                        </a:solidFill>
                        <a:effectLst/>
                        <a:latin typeface="Century Gothic" panose="020B0502020202020204" pitchFamily="34" charset="0"/>
                      </a:endParaRPr>
                    </a:p>
                  </a:txBody>
                  <a:tcPr marL="6402" marR="6402" marT="6402"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1300" b="1" i="0" u="none" strike="noStrike" dirty="0">
                          <a:solidFill>
                            <a:srgbClr val="FFFFFF"/>
                          </a:solidFill>
                          <a:effectLst/>
                          <a:latin typeface="Century Gothic" panose="020B0502020202020204" pitchFamily="34" charset="0"/>
                        </a:rPr>
                        <a:t>Receive Wire</a:t>
                      </a:r>
                    </a:p>
                  </a:txBody>
                  <a:tcPr marL="6402" marR="6402" marT="6402" marB="0" anchor="ctr">
                    <a:lnL w="12700" cap="flat" cmpd="sng" algn="ctr">
                      <a:no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38100" cap="flat" cmpd="sng" algn="ctr">
                      <a:solidFill>
                        <a:schemeClr val="bg1">
                          <a:lumMod val="75000"/>
                        </a:schemeClr>
                      </a:solidFill>
                      <a:prstDash val="solid"/>
                      <a:round/>
                      <a:headEnd type="none" w="med" len="med"/>
                      <a:tailEnd type="none" w="med" len="med"/>
                    </a:lnB>
                    <a:solidFill>
                      <a:srgbClr val="647C9C"/>
                    </a:solidFill>
                  </a:tcPr>
                </a:tc>
                <a:tc>
                  <a:txBody>
                    <a:bodyPr/>
                    <a:lstStyle/>
                    <a:p>
                      <a:pPr algn="ctr" fontAlgn="ctr"/>
                      <a:r>
                        <a:rPr lang="en-US" sz="1300" b="1" i="0" u="none" strike="noStrike" dirty="0">
                          <a:solidFill>
                            <a:srgbClr val="FFFFFF"/>
                          </a:solidFill>
                          <a:effectLst/>
                          <a:latin typeface="Century Gothic" panose="020B0502020202020204" pitchFamily="34" charset="0"/>
                        </a:rPr>
                        <a:t>Clean</a:t>
                      </a:r>
                    </a:p>
                  </a:txBody>
                  <a:tcPr marL="6402" marR="6402" marT="6402"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38100" cap="flat" cmpd="sng" algn="ctr">
                      <a:solidFill>
                        <a:schemeClr val="bg1">
                          <a:lumMod val="75000"/>
                        </a:schemeClr>
                      </a:solidFill>
                      <a:prstDash val="solid"/>
                      <a:round/>
                      <a:headEnd type="none" w="med" len="med"/>
                      <a:tailEnd type="none" w="med" len="med"/>
                    </a:lnB>
                    <a:solidFill>
                      <a:srgbClr val="647C9C"/>
                    </a:solidFill>
                  </a:tcPr>
                </a:tc>
                <a:tc>
                  <a:txBody>
                    <a:bodyPr/>
                    <a:lstStyle/>
                    <a:p>
                      <a:pPr algn="ctr" fontAlgn="ctr"/>
                      <a:r>
                        <a:rPr lang="en-US" sz="1300" b="1" i="0" u="none" strike="noStrike" dirty="0">
                          <a:solidFill>
                            <a:srgbClr val="FFFFFF"/>
                          </a:solidFill>
                          <a:effectLst/>
                          <a:latin typeface="Century Gothic" panose="020B0502020202020204" pitchFamily="34" charset="0"/>
                        </a:rPr>
                        <a:t>Stretch</a:t>
                      </a:r>
                    </a:p>
                  </a:txBody>
                  <a:tcPr marL="6402" marR="6402" marT="6402"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38100" cap="flat" cmpd="sng" algn="ctr">
                      <a:solidFill>
                        <a:schemeClr val="bg1">
                          <a:lumMod val="75000"/>
                        </a:schemeClr>
                      </a:solidFill>
                      <a:prstDash val="solid"/>
                      <a:round/>
                      <a:headEnd type="none" w="med" len="med"/>
                      <a:tailEnd type="none" w="med" len="med"/>
                    </a:lnB>
                    <a:solidFill>
                      <a:srgbClr val="647C9C"/>
                    </a:solidFill>
                  </a:tcPr>
                </a:tc>
                <a:tc>
                  <a:txBody>
                    <a:bodyPr/>
                    <a:lstStyle/>
                    <a:p>
                      <a:pPr algn="ctr" fontAlgn="ctr"/>
                      <a:r>
                        <a:rPr lang="en-US" sz="1300" b="1" i="0" u="none" strike="noStrike" dirty="0">
                          <a:solidFill>
                            <a:srgbClr val="FFFFFF"/>
                          </a:solidFill>
                          <a:effectLst/>
                          <a:latin typeface="Century Gothic" panose="020B0502020202020204" pitchFamily="34" charset="0"/>
                        </a:rPr>
                        <a:t>Cut and Fold</a:t>
                      </a:r>
                    </a:p>
                  </a:txBody>
                  <a:tcPr marL="6402" marR="6402" marT="6402"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38100" cap="flat" cmpd="sng" algn="ctr">
                      <a:solidFill>
                        <a:schemeClr val="bg1">
                          <a:lumMod val="75000"/>
                        </a:schemeClr>
                      </a:solidFill>
                      <a:prstDash val="solid"/>
                      <a:round/>
                      <a:headEnd type="none" w="med" len="med"/>
                      <a:tailEnd type="none" w="med" len="med"/>
                    </a:lnB>
                    <a:solidFill>
                      <a:srgbClr val="647C9C"/>
                    </a:solidFill>
                  </a:tcPr>
                </a:tc>
                <a:tc>
                  <a:txBody>
                    <a:bodyPr/>
                    <a:lstStyle/>
                    <a:p>
                      <a:pPr algn="ctr" fontAlgn="ctr"/>
                      <a:r>
                        <a:rPr lang="en-US" sz="1300" b="1" i="0" u="none" strike="noStrike" dirty="0">
                          <a:solidFill>
                            <a:srgbClr val="FFFFFF"/>
                          </a:solidFill>
                          <a:effectLst/>
                          <a:latin typeface="Century Gothic" panose="020B0502020202020204" pitchFamily="34" charset="0"/>
                        </a:rPr>
                        <a:t>Coating</a:t>
                      </a:r>
                    </a:p>
                  </a:txBody>
                  <a:tcPr marL="6402" marR="6402" marT="6402"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38100" cap="flat" cmpd="sng" algn="ctr">
                      <a:solidFill>
                        <a:schemeClr val="bg1">
                          <a:lumMod val="75000"/>
                        </a:schemeClr>
                      </a:solidFill>
                      <a:prstDash val="solid"/>
                      <a:round/>
                      <a:headEnd type="none" w="med" len="med"/>
                      <a:tailEnd type="none" w="med" len="med"/>
                    </a:lnB>
                    <a:solidFill>
                      <a:srgbClr val="647C9C"/>
                    </a:solidFill>
                  </a:tcPr>
                </a:tc>
                <a:tc>
                  <a:txBody>
                    <a:bodyPr/>
                    <a:lstStyle/>
                    <a:p>
                      <a:pPr algn="ctr" fontAlgn="ctr"/>
                      <a:r>
                        <a:rPr lang="en-US" sz="1300" b="1" i="0" u="none" strike="noStrike" dirty="0">
                          <a:solidFill>
                            <a:srgbClr val="FFFFFF"/>
                          </a:solidFill>
                          <a:effectLst/>
                          <a:latin typeface="Century Gothic" panose="020B0502020202020204" pitchFamily="34" charset="0"/>
                        </a:rPr>
                        <a:t>Drying</a:t>
                      </a:r>
                    </a:p>
                  </a:txBody>
                  <a:tcPr marL="6402" marR="6402" marT="6402"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38100" cap="flat" cmpd="sng" algn="ctr">
                      <a:solidFill>
                        <a:schemeClr val="bg1">
                          <a:lumMod val="75000"/>
                        </a:schemeClr>
                      </a:solidFill>
                      <a:prstDash val="solid"/>
                      <a:round/>
                      <a:headEnd type="none" w="med" len="med"/>
                      <a:tailEnd type="none" w="med" len="med"/>
                    </a:lnB>
                    <a:solidFill>
                      <a:srgbClr val="647C9C"/>
                    </a:solidFill>
                  </a:tcPr>
                </a:tc>
                <a:tc>
                  <a:txBody>
                    <a:bodyPr/>
                    <a:lstStyle/>
                    <a:p>
                      <a:pPr algn="ctr" fontAlgn="ctr"/>
                      <a:r>
                        <a:rPr lang="en-US" sz="1300" b="1" i="0" u="none" strike="noStrike" dirty="0">
                          <a:solidFill>
                            <a:srgbClr val="FFFFFF"/>
                          </a:solidFill>
                          <a:effectLst/>
                          <a:latin typeface="Century Gothic" panose="020B0502020202020204" pitchFamily="34" charset="0"/>
                        </a:rPr>
                        <a:t>Packaging</a:t>
                      </a:r>
                    </a:p>
                  </a:txBody>
                  <a:tcPr marL="6402" marR="6402" marT="6402"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38100" cap="flat" cmpd="sng" algn="ctr">
                      <a:solidFill>
                        <a:schemeClr val="bg1">
                          <a:lumMod val="75000"/>
                        </a:schemeClr>
                      </a:solidFill>
                      <a:prstDash val="solid"/>
                      <a:round/>
                      <a:headEnd type="none" w="med" len="med"/>
                      <a:tailEnd type="none" w="med" len="med"/>
                    </a:lnB>
                    <a:solidFill>
                      <a:srgbClr val="647C9C"/>
                    </a:solidFill>
                  </a:tcPr>
                </a:tc>
                <a:tc>
                  <a:txBody>
                    <a:bodyPr/>
                    <a:lstStyle/>
                    <a:p>
                      <a:pPr algn="ctr" fontAlgn="ctr"/>
                      <a:r>
                        <a:rPr lang="en-US" sz="1300" b="1" i="0" u="none" strike="noStrike" dirty="0">
                          <a:solidFill>
                            <a:srgbClr val="FFFFFF"/>
                          </a:solidFill>
                          <a:effectLst/>
                          <a:latin typeface="Century Gothic" panose="020B0502020202020204" pitchFamily="34" charset="0"/>
                        </a:rPr>
                        <a:t>Shipping</a:t>
                      </a:r>
                    </a:p>
                  </a:txBody>
                  <a:tcPr marL="6402" marR="6402" marT="6402"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647C9C"/>
                    </a:solidFill>
                  </a:tcPr>
                </a:tc>
                <a:extLst>
                  <a:ext uri="{0D108BD9-81ED-4DB2-BD59-A6C34878D82A}">
                    <a16:rowId xmlns:a16="http://schemas.microsoft.com/office/drawing/2014/main" val="2279776142"/>
                  </a:ext>
                </a:extLst>
              </a:tr>
              <a:tr h="2622158">
                <a:tc>
                  <a:txBody>
                    <a:bodyPr/>
                    <a:lstStyle/>
                    <a:p>
                      <a:pPr algn="ctr" fontAlgn="ctr"/>
                      <a:r>
                        <a:rPr lang="en-US" sz="1300" b="1" i="0" u="none" strike="noStrike" dirty="0">
                          <a:solidFill>
                            <a:srgbClr val="FFFFFF"/>
                          </a:solidFill>
                          <a:effectLst/>
                          <a:latin typeface="Century Gothic" panose="020B0502020202020204" pitchFamily="34" charset="0"/>
                        </a:rPr>
                        <a:t>LN-500</a:t>
                      </a:r>
                    </a:p>
                  </a:txBody>
                  <a:tcPr marL="6402" marR="6402" marT="6402"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rgbClr val="BFBFBF"/>
                      </a:solidFill>
                      <a:prstDash val="solid"/>
                      <a:round/>
                      <a:headEnd type="none" w="med" len="med"/>
                      <a:tailEnd type="none" w="med" len="med"/>
                    </a:lnB>
                    <a:solidFill>
                      <a:schemeClr val="tx1">
                        <a:lumMod val="50000"/>
                        <a:lumOff val="50000"/>
                      </a:schemeClr>
                    </a:solidFill>
                  </a:tcPr>
                </a:tc>
                <a:tc>
                  <a:txBody>
                    <a:bodyPr/>
                    <a:lstStyle/>
                    <a:p>
                      <a:pPr algn="ctr" fontAlgn="ctr"/>
                      <a:endParaRPr lang="en-US" sz="1300" b="0" i="0" u="none" strike="noStrike" dirty="0">
                        <a:solidFill>
                          <a:srgbClr val="FFFFFF"/>
                        </a:solidFill>
                        <a:effectLst/>
                        <a:latin typeface="Century Gothic" panose="020B0502020202020204" pitchFamily="34" charset="0"/>
                      </a:endParaRPr>
                    </a:p>
                  </a:txBody>
                  <a:tcPr marL="6402" marR="6402" marT="6402"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38100" cap="flat" cmpd="sng" algn="ctr">
                      <a:solidFill>
                        <a:schemeClr val="bg1">
                          <a:lumMod val="75000"/>
                        </a:schemeClr>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chemeClr val="bg1">
                        <a:lumMod val="95000"/>
                      </a:schemeClr>
                    </a:solidFill>
                  </a:tcPr>
                </a:tc>
                <a:tc>
                  <a:txBody>
                    <a:bodyPr/>
                    <a:lstStyle/>
                    <a:p>
                      <a:pPr algn="ctr" fontAlgn="ctr"/>
                      <a:endParaRPr lang="en-US" sz="1300" b="0" i="0" u="none" strike="noStrike" dirty="0">
                        <a:solidFill>
                          <a:srgbClr val="FFFFFF"/>
                        </a:solidFill>
                        <a:effectLst/>
                        <a:latin typeface="Century Gothic" panose="020B0502020202020204" pitchFamily="34" charset="0"/>
                      </a:endParaRPr>
                    </a:p>
                  </a:txBody>
                  <a:tcPr marL="6402" marR="6402" marT="6402"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38100" cap="flat" cmpd="sng" algn="ctr">
                      <a:solidFill>
                        <a:schemeClr val="bg1">
                          <a:lumMod val="75000"/>
                        </a:schemeClr>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chemeClr val="bg1">
                        <a:lumMod val="95000"/>
                      </a:schemeClr>
                    </a:solidFill>
                  </a:tcPr>
                </a:tc>
                <a:tc>
                  <a:txBody>
                    <a:bodyPr/>
                    <a:lstStyle/>
                    <a:p>
                      <a:pPr algn="ctr" fontAlgn="ctr"/>
                      <a:endParaRPr lang="en-US" sz="1300" b="0" i="0" u="none" strike="noStrike" dirty="0">
                        <a:solidFill>
                          <a:srgbClr val="FFFFFF"/>
                        </a:solidFill>
                        <a:effectLst/>
                        <a:latin typeface="Century Gothic" panose="020B0502020202020204" pitchFamily="34" charset="0"/>
                      </a:endParaRPr>
                    </a:p>
                  </a:txBody>
                  <a:tcPr marL="6402" marR="6402" marT="6402"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38100" cap="flat" cmpd="sng" algn="ctr">
                      <a:solidFill>
                        <a:schemeClr val="bg1">
                          <a:lumMod val="75000"/>
                        </a:schemeClr>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chemeClr val="bg1">
                        <a:lumMod val="95000"/>
                      </a:schemeClr>
                    </a:solidFill>
                  </a:tcPr>
                </a:tc>
                <a:tc>
                  <a:txBody>
                    <a:bodyPr/>
                    <a:lstStyle/>
                    <a:p>
                      <a:pPr algn="ctr" fontAlgn="ctr"/>
                      <a:endParaRPr lang="en-US" sz="1300" b="0" i="0" u="none" strike="noStrike" dirty="0">
                        <a:solidFill>
                          <a:srgbClr val="FFFFFF"/>
                        </a:solidFill>
                        <a:effectLst/>
                        <a:latin typeface="Century Gothic" panose="020B0502020202020204" pitchFamily="34" charset="0"/>
                      </a:endParaRPr>
                    </a:p>
                  </a:txBody>
                  <a:tcPr marL="6402" marR="6402" marT="6402"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38100" cap="flat" cmpd="sng" algn="ctr">
                      <a:solidFill>
                        <a:schemeClr val="bg1">
                          <a:lumMod val="75000"/>
                        </a:schemeClr>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chemeClr val="bg1">
                        <a:lumMod val="95000"/>
                      </a:schemeClr>
                    </a:solidFill>
                  </a:tcPr>
                </a:tc>
                <a:tc>
                  <a:txBody>
                    <a:bodyPr/>
                    <a:lstStyle/>
                    <a:p>
                      <a:pPr algn="ctr" fontAlgn="ctr"/>
                      <a:endParaRPr lang="en-US" sz="1300" b="0" i="0" u="none" strike="noStrike" dirty="0">
                        <a:solidFill>
                          <a:srgbClr val="FFFFFF"/>
                        </a:solidFill>
                        <a:effectLst/>
                        <a:latin typeface="Century Gothic" panose="020B0502020202020204" pitchFamily="34" charset="0"/>
                      </a:endParaRPr>
                    </a:p>
                  </a:txBody>
                  <a:tcPr marL="6402" marR="6402" marT="6402"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38100" cap="flat" cmpd="sng" algn="ctr">
                      <a:solidFill>
                        <a:schemeClr val="bg1">
                          <a:lumMod val="75000"/>
                        </a:schemeClr>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chemeClr val="bg1">
                        <a:lumMod val="95000"/>
                      </a:schemeClr>
                    </a:solidFill>
                  </a:tcPr>
                </a:tc>
                <a:tc>
                  <a:txBody>
                    <a:bodyPr/>
                    <a:lstStyle/>
                    <a:p>
                      <a:pPr algn="ctr" fontAlgn="ctr"/>
                      <a:endParaRPr lang="en-US" sz="1300" b="0" i="0" u="none" strike="noStrike" dirty="0">
                        <a:solidFill>
                          <a:srgbClr val="FFFFFF"/>
                        </a:solidFill>
                        <a:effectLst/>
                        <a:latin typeface="Century Gothic" panose="020B0502020202020204" pitchFamily="34" charset="0"/>
                      </a:endParaRPr>
                    </a:p>
                  </a:txBody>
                  <a:tcPr marL="6402" marR="6402" marT="6402"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38100" cap="flat" cmpd="sng" algn="ctr">
                      <a:solidFill>
                        <a:schemeClr val="bg1">
                          <a:lumMod val="75000"/>
                        </a:schemeClr>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chemeClr val="bg1">
                        <a:lumMod val="95000"/>
                      </a:schemeClr>
                    </a:solidFill>
                  </a:tcPr>
                </a:tc>
                <a:tc>
                  <a:txBody>
                    <a:bodyPr/>
                    <a:lstStyle/>
                    <a:p>
                      <a:pPr algn="ctr" fontAlgn="ctr"/>
                      <a:endParaRPr lang="en-US" sz="1300" b="0" i="0" u="none" strike="noStrike" dirty="0">
                        <a:solidFill>
                          <a:srgbClr val="FFFFFF"/>
                        </a:solidFill>
                        <a:effectLst/>
                        <a:latin typeface="Century Gothic" panose="020B0502020202020204" pitchFamily="34" charset="0"/>
                      </a:endParaRPr>
                    </a:p>
                  </a:txBody>
                  <a:tcPr marL="6402" marR="6402" marT="6402"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38100" cap="flat" cmpd="sng" algn="ctr">
                      <a:solidFill>
                        <a:schemeClr val="bg1">
                          <a:lumMod val="75000"/>
                        </a:schemeClr>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chemeClr val="bg1">
                        <a:lumMod val="95000"/>
                      </a:schemeClr>
                    </a:solidFill>
                  </a:tcPr>
                </a:tc>
                <a:tc>
                  <a:txBody>
                    <a:bodyPr/>
                    <a:lstStyle/>
                    <a:p>
                      <a:pPr algn="ctr" fontAlgn="ctr"/>
                      <a:endParaRPr lang="en-US" sz="1300" b="0" i="0" u="none" strike="noStrike" dirty="0">
                        <a:solidFill>
                          <a:srgbClr val="FFFFFF"/>
                        </a:solidFill>
                        <a:effectLst/>
                        <a:latin typeface="Century Gothic" panose="020B0502020202020204" pitchFamily="34" charset="0"/>
                      </a:endParaRPr>
                    </a:p>
                  </a:txBody>
                  <a:tcPr marL="6402" marR="6402" marT="6402"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1160165509"/>
                  </a:ext>
                </a:extLst>
              </a:tr>
              <a:tr h="2622158">
                <a:tc>
                  <a:txBody>
                    <a:bodyPr/>
                    <a:lstStyle/>
                    <a:p>
                      <a:pPr algn="ctr" fontAlgn="ctr"/>
                      <a:r>
                        <a:rPr lang="en-US" sz="1300" b="1" i="0" u="none" strike="noStrike" dirty="0">
                          <a:solidFill>
                            <a:srgbClr val="FFFFFF"/>
                          </a:solidFill>
                          <a:effectLst/>
                          <a:latin typeface="Century Gothic" panose="020B0502020202020204" pitchFamily="34" charset="0"/>
                        </a:rPr>
                        <a:t>LM-600</a:t>
                      </a:r>
                    </a:p>
                  </a:txBody>
                  <a:tcPr marL="6402" marR="6402" marT="6402"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chemeClr val="tx1">
                        <a:lumMod val="50000"/>
                        <a:lumOff val="50000"/>
                      </a:schemeClr>
                    </a:solidFill>
                  </a:tcPr>
                </a:tc>
                <a:tc>
                  <a:txBody>
                    <a:bodyPr/>
                    <a:lstStyle/>
                    <a:p>
                      <a:pPr algn="ctr" fontAlgn="ctr"/>
                      <a:endParaRPr lang="en-US" sz="1300" b="0" i="0" u="none" strike="noStrike" dirty="0">
                        <a:solidFill>
                          <a:srgbClr val="FFFFFF"/>
                        </a:solidFill>
                        <a:effectLst/>
                        <a:latin typeface="Century Gothic" panose="020B0502020202020204" pitchFamily="34" charset="0"/>
                      </a:endParaRPr>
                    </a:p>
                  </a:txBody>
                  <a:tcPr marL="6402" marR="6402" marT="6402"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chemeClr val="bg1">
                        <a:lumMod val="95000"/>
                      </a:schemeClr>
                    </a:solidFill>
                  </a:tcPr>
                </a:tc>
                <a:tc>
                  <a:txBody>
                    <a:bodyPr/>
                    <a:lstStyle/>
                    <a:p>
                      <a:pPr algn="ctr" fontAlgn="ctr"/>
                      <a:endParaRPr lang="en-US" sz="1300" b="0" i="0" u="none" strike="noStrike" dirty="0">
                        <a:solidFill>
                          <a:srgbClr val="FFFFFF"/>
                        </a:solidFill>
                        <a:effectLst/>
                        <a:latin typeface="Century Gothic" panose="020B0502020202020204" pitchFamily="34" charset="0"/>
                      </a:endParaRPr>
                    </a:p>
                  </a:txBody>
                  <a:tcPr marL="6402" marR="6402" marT="6402"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chemeClr val="bg1">
                        <a:lumMod val="95000"/>
                      </a:schemeClr>
                    </a:solidFill>
                  </a:tcPr>
                </a:tc>
                <a:tc>
                  <a:txBody>
                    <a:bodyPr/>
                    <a:lstStyle/>
                    <a:p>
                      <a:pPr algn="ctr" fontAlgn="ctr"/>
                      <a:endParaRPr lang="en-US" sz="1300" b="0" i="0" u="none" strike="noStrike" dirty="0">
                        <a:solidFill>
                          <a:srgbClr val="FFFFFF"/>
                        </a:solidFill>
                        <a:effectLst/>
                        <a:latin typeface="Century Gothic" panose="020B0502020202020204" pitchFamily="34" charset="0"/>
                      </a:endParaRPr>
                    </a:p>
                  </a:txBody>
                  <a:tcPr marL="6402" marR="6402" marT="6402"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chemeClr val="bg1">
                        <a:lumMod val="95000"/>
                      </a:schemeClr>
                    </a:solidFill>
                  </a:tcPr>
                </a:tc>
                <a:tc>
                  <a:txBody>
                    <a:bodyPr/>
                    <a:lstStyle/>
                    <a:p>
                      <a:pPr algn="ctr" fontAlgn="ctr"/>
                      <a:endParaRPr lang="en-US" sz="1300" b="0" i="0" u="none" strike="noStrike" dirty="0">
                        <a:solidFill>
                          <a:srgbClr val="FFFFFF"/>
                        </a:solidFill>
                        <a:effectLst/>
                        <a:latin typeface="Century Gothic" panose="020B0502020202020204" pitchFamily="34" charset="0"/>
                      </a:endParaRPr>
                    </a:p>
                  </a:txBody>
                  <a:tcPr marL="6402" marR="6402" marT="6402"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chemeClr val="bg1">
                        <a:lumMod val="95000"/>
                      </a:schemeClr>
                    </a:solidFill>
                  </a:tcPr>
                </a:tc>
                <a:tc>
                  <a:txBody>
                    <a:bodyPr/>
                    <a:lstStyle/>
                    <a:p>
                      <a:pPr algn="ctr" fontAlgn="ctr"/>
                      <a:endParaRPr lang="en-US" sz="1300" b="0" i="0" u="none" strike="noStrike" dirty="0">
                        <a:solidFill>
                          <a:srgbClr val="FFFFFF"/>
                        </a:solidFill>
                        <a:effectLst/>
                        <a:latin typeface="Century Gothic" panose="020B0502020202020204" pitchFamily="34" charset="0"/>
                      </a:endParaRPr>
                    </a:p>
                  </a:txBody>
                  <a:tcPr marL="6402" marR="6402" marT="6402"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chemeClr val="bg1">
                        <a:lumMod val="95000"/>
                      </a:schemeClr>
                    </a:solidFill>
                  </a:tcPr>
                </a:tc>
                <a:tc>
                  <a:txBody>
                    <a:bodyPr/>
                    <a:lstStyle/>
                    <a:p>
                      <a:pPr algn="ctr" fontAlgn="ctr"/>
                      <a:endParaRPr lang="en-US" sz="1300" b="0" i="0" u="none" strike="noStrike" dirty="0">
                        <a:solidFill>
                          <a:srgbClr val="FFFFFF"/>
                        </a:solidFill>
                        <a:effectLst/>
                        <a:latin typeface="Century Gothic" panose="020B0502020202020204" pitchFamily="34" charset="0"/>
                      </a:endParaRPr>
                    </a:p>
                  </a:txBody>
                  <a:tcPr marL="6402" marR="6402" marT="6402"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chemeClr val="bg1">
                        <a:lumMod val="95000"/>
                      </a:schemeClr>
                    </a:solidFill>
                  </a:tcPr>
                </a:tc>
                <a:tc>
                  <a:txBody>
                    <a:bodyPr/>
                    <a:lstStyle/>
                    <a:p>
                      <a:pPr algn="ctr" fontAlgn="ctr"/>
                      <a:endParaRPr lang="en-US" sz="1300" b="0" i="0" u="none" strike="noStrike" dirty="0">
                        <a:solidFill>
                          <a:srgbClr val="FFFFFF"/>
                        </a:solidFill>
                        <a:effectLst/>
                        <a:latin typeface="Century Gothic" panose="020B0502020202020204" pitchFamily="34" charset="0"/>
                      </a:endParaRPr>
                    </a:p>
                  </a:txBody>
                  <a:tcPr marL="6402" marR="6402" marT="6402"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chemeClr val="bg1">
                        <a:lumMod val="95000"/>
                      </a:schemeClr>
                    </a:solidFill>
                  </a:tcPr>
                </a:tc>
                <a:tc>
                  <a:txBody>
                    <a:bodyPr/>
                    <a:lstStyle/>
                    <a:p>
                      <a:pPr algn="ctr" fontAlgn="ctr"/>
                      <a:endParaRPr lang="en-US" sz="1300" b="0" i="0" u="none" strike="noStrike" dirty="0">
                        <a:solidFill>
                          <a:srgbClr val="FFFFFF"/>
                        </a:solidFill>
                        <a:effectLst/>
                        <a:latin typeface="Century Gothic" panose="020B0502020202020204" pitchFamily="34" charset="0"/>
                      </a:endParaRPr>
                    </a:p>
                  </a:txBody>
                  <a:tcPr marL="6402" marR="6402" marT="6402"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551787466"/>
                  </a:ext>
                </a:extLst>
              </a:tr>
            </a:tbl>
          </a:graphicData>
        </a:graphic>
      </p:graphicFrame>
      <p:sp>
        <p:nvSpPr>
          <p:cNvPr id="42" name="Snip Single Corner Rectangle 20">
            <a:extLst>
              <a:ext uri="{FF2B5EF4-FFF2-40B4-BE49-F238E27FC236}">
                <a16:creationId xmlns:a16="http://schemas.microsoft.com/office/drawing/2014/main" id="{09BB9D15-37B7-2A17-AFD0-9ADF9F7BA5B8}"/>
              </a:ext>
            </a:extLst>
          </p:cNvPr>
          <p:cNvSpPr/>
          <p:nvPr/>
        </p:nvSpPr>
        <p:spPr>
          <a:xfrm>
            <a:off x="1533777" y="1462785"/>
            <a:ext cx="1128143" cy="945944"/>
          </a:xfrm>
          <a:prstGeom prst="snip1Rect">
            <a:avLst/>
          </a:prstGeom>
          <a:solidFill>
            <a:schemeClr val="bg1"/>
          </a:solidFill>
          <a:ln>
            <a:noFill/>
          </a:ln>
          <a:effectLst>
            <a:outerShdw blurRad="1143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r>
              <a:rPr lang="en-US" sz="900" kern="1200" baseline="0" dirty="0">
                <a:solidFill>
                  <a:schemeClr val="tx1"/>
                </a:solidFill>
                <a:effectLst/>
                <a:latin typeface="Century Gothic" panose="020B0502020202020204" pitchFamily="34" charset="0"/>
                <a:ea typeface="+mn-ea"/>
                <a:cs typeface="+mn-cs"/>
              </a:rPr>
              <a:t>Batch #401 Received 12/01</a:t>
            </a:r>
          </a:p>
        </p:txBody>
      </p:sp>
      <p:sp>
        <p:nvSpPr>
          <p:cNvPr id="3" name="TextBox 2">
            <a:extLst>
              <a:ext uri="{FF2B5EF4-FFF2-40B4-BE49-F238E27FC236}">
                <a16:creationId xmlns:a16="http://schemas.microsoft.com/office/drawing/2014/main" id="{661BE86F-1B2F-5C0B-9560-52C32BDF7355}"/>
              </a:ext>
            </a:extLst>
          </p:cNvPr>
          <p:cNvSpPr txBox="1"/>
          <p:nvPr/>
        </p:nvSpPr>
        <p:spPr>
          <a:xfrm>
            <a:off x="4674864" y="169610"/>
            <a:ext cx="7384507" cy="523220"/>
          </a:xfrm>
          <a:prstGeom prst="rect">
            <a:avLst/>
          </a:prstGeom>
          <a:noFill/>
        </p:spPr>
        <p:txBody>
          <a:bodyPr wrap="square" rtlCol="0">
            <a:spAutoFit/>
          </a:bodyPr>
          <a:lstStyle/>
          <a:p>
            <a:pPr algn="r"/>
            <a:r>
              <a:rPr lang="en-US" sz="2800" b="1" dirty="0">
                <a:solidFill>
                  <a:schemeClr val="tx1">
                    <a:lumMod val="65000"/>
                    <a:lumOff val="35000"/>
                  </a:schemeClr>
                </a:solidFill>
                <a:latin typeface="Century Gothic" panose="020B0502020202020204" pitchFamily="34" charset="0"/>
              </a:rPr>
              <a:t>Title of Kanban: </a:t>
            </a:r>
            <a:r>
              <a:rPr lang="en-US" sz="2800" dirty="0">
                <a:solidFill>
                  <a:schemeClr val="tx1">
                    <a:lumMod val="65000"/>
                    <a:lumOff val="35000"/>
                  </a:schemeClr>
                </a:solidFill>
                <a:latin typeface="Century Gothic" panose="020B0502020202020204" pitchFamily="34" charset="0"/>
              </a:rPr>
              <a:t>Hangar Emporium</a:t>
            </a:r>
          </a:p>
        </p:txBody>
      </p:sp>
      <p:sp>
        <p:nvSpPr>
          <p:cNvPr id="4" name="Snip Single Corner Rectangle 20">
            <a:extLst>
              <a:ext uri="{FF2B5EF4-FFF2-40B4-BE49-F238E27FC236}">
                <a16:creationId xmlns:a16="http://schemas.microsoft.com/office/drawing/2014/main" id="{654F9DF0-0F37-C338-55AA-74676B707BA6}"/>
              </a:ext>
            </a:extLst>
          </p:cNvPr>
          <p:cNvSpPr/>
          <p:nvPr/>
        </p:nvSpPr>
        <p:spPr>
          <a:xfrm>
            <a:off x="4195697" y="1462785"/>
            <a:ext cx="1128143" cy="945944"/>
          </a:xfrm>
          <a:prstGeom prst="snip1Rect">
            <a:avLst/>
          </a:prstGeom>
          <a:solidFill>
            <a:schemeClr val="bg1"/>
          </a:solidFill>
          <a:ln>
            <a:noFill/>
          </a:ln>
          <a:effectLst>
            <a:outerShdw blurRad="1143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r>
              <a:rPr lang="en-US" sz="900" kern="1200" baseline="0" dirty="0">
                <a:solidFill>
                  <a:schemeClr val="tx1"/>
                </a:solidFill>
                <a:effectLst/>
                <a:latin typeface="Century Gothic" panose="020B0502020202020204" pitchFamily="34" charset="0"/>
                <a:ea typeface="+mn-ea"/>
                <a:cs typeface="+mn-cs"/>
              </a:rPr>
              <a:t>Batch #502 Received 04/05</a:t>
            </a:r>
          </a:p>
        </p:txBody>
      </p:sp>
      <p:sp>
        <p:nvSpPr>
          <p:cNvPr id="5" name="Snip Single Corner Rectangle 20">
            <a:extLst>
              <a:ext uri="{FF2B5EF4-FFF2-40B4-BE49-F238E27FC236}">
                <a16:creationId xmlns:a16="http://schemas.microsoft.com/office/drawing/2014/main" id="{29A1AD5C-5137-5089-A46D-5C906E3EC1D2}"/>
              </a:ext>
            </a:extLst>
          </p:cNvPr>
          <p:cNvSpPr/>
          <p:nvPr/>
        </p:nvSpPr>
        <p:spPr>
          <a:xfrm>
            <a:off x="10830177" y="1462785"/>
            <a:ext cx="1128143" cy="945944"/>
          </a:xfrm>
          <a:prstGeom prst="snip1Rect">
            <a:avLst/>
          </a:prstGeom>
          <a:solidFill>
            <a:schemeClr val="bg1"/>
          </a:solidFill>
          <a:ln>
            <a:noFill/>
          </a:ln>
          <a:effectLst>
            <a:outerShdw blurRad="1143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r>
              <a:rPr lang="en-US" sz="900" kern="1200" baseline="0" dirty="0">
                <a:solidFill>
                  <a:schemeClr val="tx1"/>
                </a:solidFill>
                <a:effectLst/>
                <a:latin typeface="Century Gothic" panose="020B0502020202020204" pitchFamily="34" charset="0"/>
                <a:ea typeface="+mn-ea"/>
                <a:cs typeface="+mn-cs"/>
              </a:rPr>
              <a:t>Batch #360 Received 7/06</a:t>
            </a:r>
          </a:p>
        </p:txBody>
      </p:sp>
      <p:sp>
        <p:nvSpPr>
          <p:cNvPr id="6" name="Snip Single Corner Rectangle 20">
            <a:extLst>
              <a:ext uri="{FF2B5EF4-FFF2-40B4-BE49-F238E27FC236}">
                <a16:creationId xmlns:a16="http://schemas.microsoft.com/office/drawing/2014/main" id="{0F45CDAD-1319-6C28-15AE-31B2FF0CDCD1}"/>
              </a:ext>
            </a:extLst>
          </p:cNvPr>
          <p:cNvSpPr/>
          <p:nvPr/>
        </p:nvSpPr>
        <p:spPr>
          <a:xfrm>
            <a:off x="5531885" y="4145025"/>
            <a:ext cx="1128143" cy="945944"/>
          </a:xfrm>
          <a:prstGeom prst="snip1Rect">
            <a:avLst/>
          </a:prstGeom>
          <a:solidFill>
            <a:schemeClr val="bg1"/>
          </a:solidFill>
          <a:ln>
            <a:noFill/>
          </a:ln>
          <a:effectLst>
            <a:outerShdw blurRad="1143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r>
              <a:rPr lang="en-US" sz="900" kern="1200" baseline="0" dirty="0">
                <a:solidFill>
                  <a:schemeClr val="tx1"/>
                </a:solidFill>
                <a:effectLst/>
                <a:latin typeface="Century Gothic" panose="020B0502020202020204" pitchFamily="34" charset="0"/>
                <a:ea typeface="+mn-ea"/>
                <a:cs typeface="+mn-cs"/>
              </a:rPr>
              <a:t>Repair needed 12/02</a:t>
            </a:r>
          </a:p>
        </p:txBody>
      </p:sp>
      <p:sp>
        <p:nvSpPr>
          <p:cNvPr id="7" name="TextBox 6">
            <a:extLst>
              <a:ext uri="{FF2B5EF4-FFF2-40B4-BE49-F238E27FC236}">
                <a16:creationId xmlns:a16="http://schemas.microsoft.com/office/drawing/2014/main" id="{93A90AAF-06C0-1215-1F87-21DE964D4510}"/>
              </a:ext>
            </a:extLst>
          </p:cNvPr>
          <p:cNvSpPr txBox="1"/>
          <p:nvPr/>
        </p:nvSpPr>
        <p:spPr>
          <a:xfrm>
            <a:off x="132545" y="169610"/>
            <a:ext cx="2376976" cy="523220"/>
          </a:xfrm>
          <a:prstGeom prst="rect">
            <a:avLst/>
          </a:prstGeom>
          <a:noFill/>
        </p:spPr>
        <p:txBody>
          <a:bodyPr wrap="square" rtlCol="0">
            <a:spAutoFit/>
          </a:bodyPr>
          <a:lstStyle/>
          <a:p>
            <a:r>
              <a:rPr lang="en-US" sz="2800" b="1" i="1" dirty="0">
                <a:solidFill>
                  <a:schemeClr val="accent5">
                    <a:lumMod val="75000"/>
                  </a:schemeClr>
                </a:solidFill>
                <a:latin typeface="Century Gothic" panose="020B0502020202020204" pitchFamily="34" charset="0"/>
              </a:rPr>
              <a:t>Example</a:t>
            </a:r>
          </a:p>
        </p:txBody>
      </p:sp>
      <p:sp>
        <p:nvSpPr>
          <p:cNvPr id="8" name="Snip Single Corner Rectangle 20">
            <a:extLst>
              <a:ext uri="{FF2B5EF4-FFF2-40B4-BE49-F238E27FC236}">
                <a16:creationId xmlns:a16="http://schemas.microsoft.com/office/drawing/2014/main" id="{ED2E0D87-A9B6-BA99-0F65-16F48353149C}"/>
              </a:ext>
            </a:extLst>
          </p:cNvPr>
          <p:cNvSpPr/>
          <p:nvPr/>
        </p:nvSpPr>
        <p:spPr>
          <a:xfrm>
            <a:off x="4195697" y="2530238"/>
            <a:ext cx="1128143" cy="945944"/>
          </a:xfrm>
          <a:prstGeom prst="snip1Rect">
            <a:avLst/>
          </a:prstGeom>
          <a:solidFill>
            <a:schemeClr val="bg1"/>
          </a:solidFill>
          <a:ln>
            <a:noFill/>
          </a:ln>
          <a:effectLst>
            <a:outerShdw blurRad="1143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endParaRPr lang="en-US" sz="900" kern="1200" baseline="0" dirty="0">
              <a:solidFill>
                <a:schemeClr val="tx1"/>
              </a:solidFill>
              <a:effectLst/>
              <a:latin typeface="Century Gothic" panose="020B0502020202020204" pitchFamily="34" charset="0"/>
              <a:ea typeface="+mn-ea"/>
              <a:cs typeface="+mn-cs"/>
            </a:endParaRPr>
          </a:p>
        </p:txBody>
      </p:sp>
      <p:sp>
        <p:nvSpPr>
          <p:cNvPr id="9" name="Snip Single Corner Rectangle 20">
            <a:extLst>
              <a:ext uri="{FF2B5EF4-FFF2-40B4-BE49-F238E27FC236}">
                <a16:creationId xmlns:a16="http://schemas.microsoft.com/office/drawing/2014/main" id="{F0967A58-4C41-77C4-F075-8D6EC9B773F8}"/>
              </a:ext>
            </a:extLst>
          </p:cNvPr>
          <p:cNvSpPr/>
          <p:nvPr/>
        </p:nvSpPr>
        <p:spPr>
          <a:xfrm>
            <a:off x="10830177" y="2530238"/>
            <a:ext cx="1128143" cy="945944"/>
          </a:xfrm>
          <a:prstGeom prst="snip1Rect">
            <a:avLst/>
          </a:prstGeom>
          <a:solidFill>
            <a:schemeClr val="bg1"/>
          </a:solidFill>
          <a:ln>
            <a:noFill/>
          </a:ln>
          <a:effectLst>
            <a:outerShdw blurRad="1143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endParaRPr lang="en-US" sz="900" kern="1200" baseline="0" dirty="0">
              <a:solidFill>
                <a:schemeClr val="tx1"/>
              </a:solidFill>
              <a:effectLst/>
              <a:latin typeface="Century Gothic" panose="020B0502020202020204" pitchFamily="34" charset="0"/>
              <a:ea typeface="+mn-ea"/>
              <a:cs typeface="+mn-cs"/>
            </a:endParaRPr>
          </a:p>
        </p:txBody>
      </p:sp>
      <p:sp>
        <p:nvSpPr>
          <p:cNvPr id="10" name="Snip Single Corner Rectangle 20">
            <a:extLst>
              <a:ext uri="{FF2B5EF4-FFF2-40B4-BE49-F238E27FC236}">
                <a16:creationId xmlns:a16="http://schemas.microsoft.com/office/drawing/2014/main" id="{152B1344-3984-339F-758D-3803F4EEB589}"/>
              </a:ext>
            </a:extLst>
          </p:cNvPr>
          <p:cNvSpPr/>
          <p:nvPr/>
        </p:nvSpPr>
        <p:spPr>
          <a:xfrm>
            <a:off x="1533777" y="4145025"/>
            <a:ext cx="1128143" cy="945944"/>
          </a:xfrm>
          <a:prstGeom prst="snip1Rect">
            <a:avLst/>
          </a:prstGeom>
          <a:solidFill>
            <a:schemeClr val="bg1"/>
          </a:solidFill>
          <a:ln>
            <a:noFill/>
          </a:ln>
          <a:effectLst>
            <a:outerShdw blurRad="1143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endParaRPr lang="en-US" sz="900" kern="1200" baseline="0" dirty="0">
              <a:solidFill>
                <a:schemeClr val="tx1"/>
              </a:solidFill>
              <a:effectLst/>
              <a:latin typeface="Century Gothic" panose="020B0502020202020204" pitchFamily="34" charset="0"/>
              <a:ea typeface="+mn-ea"/>
              <a:cs typeface="+mn-cs"/>
            </a:endParaRPr>
          </a:p>
        </p:txBody>
      </p:sp>
      <p:sp>
        <p:nvSpPr>
          <p:cNvPr id="11" name="Snip Single Corner Rectangle 20">
            <a:extLst>
              <a:ext uri="{FF2B5EF4-FFF2-40B4-BE49-F238E27FC236}">
                <a16:creationId xmlns:a16="http://schemas.microsoft.com/office/drawing/2014/main" id="{3CD1540A-AD8C-608F-0684-BDD06E36BA66}"/>
              </a:ext>
            </a:extLst>
          </p:cNvPr>
          <p:cNvSpPr/>
          <p:nvPr/>
        </p:nvSpPr>
        <p:spPr>
          <a:xfrm>
            <a:off x="9530080" y="1467865"/>
            <a:ext cx="1128143" cy="945944"/>
          </a:xfrm>
          <a:prstGeom prst="snip1Rect">
            <a:avLst/>
          </a:prstGeom>
          <a:solidFill>
            <a:schemeClr val="bg1"/>
          </a:solidFill>
          <a:ln>
            <a:noFill/>
          </a:ln>
          <a:effectLst>
            <a:outerShdw blurRad="1143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endParaRPr lang="en-US" sz="900" kern="1200" baseline="0" dirty="0">
              <a:solidFill>
                <a:schemeClr val="tx1"/>
              </a:solidFill>
              <a:effectLst/>
              <a:latin typeface="Century Gothic" panose="020B0502020202020204" pitchFamily="34" charset="0"/>
              <a:ea typeface="+mn-ea"/>
              <a:cs typeface="+mn-cs"/>
            </a:endParaRPr>
          </a:p>
        </p:txBody>
      </p:sp>
    </p:spTree>
    <p:extLst>
      <p:ext uri="{BB962C8B-B14F-4D97-AF65-F5344CB8AC3E}">
        <p14:creationId xmlns:p14="http://schemas.microsoft.com/office/powerpoint/2010/main" val="122777087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B6329F5-BE2F-925D-ADD8-66ED87E43ED6}"/>
            </a:ext>
          </a:extLst>
        </p:cNvPr>
        <p:cNvGrpSpPr/>
        <p:nvPr/>
      </p:nvGrpSpPr>
      <p:grpSpPr>
        <a:xfrm>
          <a:off x="0" y="0"/>
          <a:ext cx="0" cy="0"/>
          <a:chOff x="0" y="0"/>
          <a:chExt cx="0" cy="0"/>
        </a:xfrm>
      </p:grpSpPr>
      <p:graphicFrame>
        <p:nvGraphicFramePr>
          <p:cNvPr id="23" name="Table 22">
            <a:extLst>
              <a:ext uri="{FF2B5EF4-FFF2-40B4-BE49-F238E27FC236}">
                <a16:creationId xmlns:a16="http://schemas.microsoft.com/office/drawing/2014/main" id="{22B7AD0B-DA01-C487-3F00-60F1DD6D3488}"/>
              </a:ext>
            </a:extLst>
          </p:cNvPr>
          <p:cNvGraphicFramePr>
            <a:graphicFrameLocks noGrp="1"/>
          </p:cNvGraphicFramePr>
          <p:nvPr>
            <p:extLst>
              <p:ext uri="{D42A27DB-BD31-4B8C-83A1-F6EECF244321}">
                <p14:modId xmlns:p14="http://schemas.microsoft.com/office/powerpoint/2010/main" val="3500450298"/>
              </p:ext>
            </p:extLst>
          </p:nvPr>
        </p:nvGraphicFramePr>
        <p:xfrm>
          <a:off x="132544" y="868304"/>
          <a:ext cx="11926827" cy="5763830"/>
        </p:xfrm>
        <a:graphic>
          <a:graphicData uri="http://schemas.openxmlformats.org/drawingml/2006/table">
            <a:tbl>
              <a:tblPr/>
              <a:tblGrid>
                <a:gridCol w="1325203">
                  <a:extLst>
                    <a:ext uri="{9D8B030D-6E8A-4147-A177-3AD203B41FA5}">
                      <a16:colId xmlns:a16="http://schemas.microsoft.com/office/drawing/2014/main" val="1179079192"/>
                    </a:ext>
                  </a:extLst>
                </a:gridCol>
                <a:gridCol w="1325203">
                  <a:extLst>
                    <a:ext uri="{9D8B030D-6E8A-4147-A177-3AD203B41FA5}">
                      <a16:colId xmlns:a16="http://schemas.microsoft.com/office/drawing/2014/main" val="549014586"/>
                    </a:ext>
                  </a:extLst>
                </a:gridCol>
                <a:gridCol w="1325203">
                  <a:extLst>
                    <a:ext uri="{9D8B030D-6E8A-4147-A177-3AD203B41FA5}">
                      <a16:colId xmlns:a16="http://schemas.microsoft.com/office/drawing/2014/main" val="1208924499"/>
                    </a:ext>
                  </a:extLst>
                </a:gridCol>
                <a:gridCol w="1325203">
                  <a:extLst>
                    <a:ext uri="{9D8B030D-6E8A-4147-A177-3AD203B41FA5}">
                      <a16:colId xmlns:a16="http://schemas.microsoft.com/office/drawing/2014/main" val="2473995270"/>
                    </a:ext>
                  </a:extLst>
                </a:gridCol>
                <a:gridCol w="1325203">
                  <a:extLst>
                    <a:ext uri="{9D8B030D-6E8A-4147-A177-3AD203B41FA5}">
                      <a16:colId xmlns:a16="http://schemas.microsoft.com/office/drawing/2014/main" val="2916554957"/>
                    </a:ext>
                  </a:extLst>
                </a:gridCol>
                <a:gridCol w="1325203">
                  <a:extLst>
                    <a:ext uri="{9D8B030D-6E8A-4147-A177-3AD203B41FA5}">
                      <a16:colId xmlns:a16="http://schemas.microsoft.com/office/drawing/2014/main" val="725477293"/>
                    </a:ext>
                  </a:extLst>
                </a:gridCol>
                <a:gridCol w="1325203">
                  <a:extLst>
                    <a:ext uri="{9D8B030D-6E8A-4147-A177-3AD203B41FA5}">
                      <a16:colId xmlns:a16="http://schemas.microsoft.com/office/drawing/2014/main" val="3814218867"/>
                    </a:ext>
                  </a:extLst>
                </a:gridCol>
                <a:gridCol w="1325203">
                  <a:extLst>
                    <a:ext uri="{9D8B030D-6E8A-4147-A177-3AD203B41FA5}">
                      <a16:colId xmlns:a16="http://schemas.microsoft.com/office/drawing/2014/main" val="391438894"/>
                    </a:ext>
                  </a:extLst>
                </a:gridCol>
                <a:gridCol w="1325203">
                  <a:extLst>
                    <a:ext uri="{9D8B030D-6E8A-4147-A177-3AD203B41FA5}">
                      <a16:colId xmlns:a16="http://schemas.microsoft.com/office/drawing/2014/main" val="1224371188"/>
                    </a:ext>
                  </a:extLst>
                </a:gridCol>
              </a:tblGrid>
              <a:tr h="519514">
                <a:tc>
                  <a:txBody>
                    <a:bodyPr/>
                    <a:lstStyle/>
                    <a:p>
                      <a:pPr algn="ctr" fontAlgn="ctr"/>
                      <a:endParaRPr lang="en-US" sz="1300" b="0" i="0" u="none" strike="noStrike" dirty="0">
                        <a:solidFill>
                          <a:srgbClr val="FFFFFF"/>
                        </a:solidFill>
                        <a:effectLst/>
                        <a:latin typeface="Century Gothic" panose="020B0502020202020204" pitchFamily="34" charset="0"/>
                      </a:endParaRPr>
                    </a:p>
                  </a:txBody>
                  <a:tcPr marL="6402" marR="6402" marT="6402"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r>
                        <a:rPr lang="en-US" sz="1300" b="1" i="0" u="none" strike="noStrike" dirty="0">
                          <a:solidFill>
                            <a:srgbClr val="FFFFFF"/>
                          </a:solidFill>
                          <a:effectLst/>
                          <a:latin typeface="Century Gothic" panose="020B0502020202020204" pitchFamily="34" charset="0"/>
                        </a:rPr>
                        <a:t>Category</a:t>
                      </a:r>
                    </a:p>
                  </a:txBody>
                  <a:tcPr marL="6402" marR="6402" marT="6402" marB="0" anchor="ctr">
                    <a:lnL w="12700" cap="flat" cmpd="sng" algn="ctr">
                      <a:no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38100" cap="flat" cmpd="sng" algn="ctr">
                      <a:solidFill>
                        <a:schemeClr val="bg1">
                          <a:lumMod val="75000"/>
                        </a:schemeClr>
                      </a:solidFill>
                      <a:prstDash val="solid"/>
                      <a:round/>
                      <a:headEnd type="none" w="med" len="med"/>
                      <a:tailEnd type="none" w="med" len="med"/>
                    </a:lnB>
                    <a:solidFill>
                      <a:srgbClr val="647C9C"/>
                    </a:solidFill>
                  </a:tcPr>
                </a:tc>
                <a:tc>
                  <a:txBody>
                    <a:bodyPr/>
                    <a:lstStyle/>
                    <a:p>
                      <a:pPr algn="ctr" fontAlgn="ctr"/>
                      <a:r>
                        <a:rPr lang="en-US" sz="1300" b="1" i="0" u="none" strike="noStrike" dirty="0">
                          <a:solidFill>
                            <a:srgbClr val="FFFFFF"/>
                          </a:solidFill>
                          <a:effectLst/>
                          <a:latin typeface="Century Gothic" panose="020B0502020202020204" pitchFamily="34" charset="0"/>
                        </a:rPr>
                        <a:t>Category</a:t>
                      </a:r>
                    </a:p>
                  </a:txBody>
                  <a:tcPr marL="6402" marR="6402" marT="6402"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38100" cap="flat" cmpd="sng" algn="ctr">
                      <a:solidFill>
                        <a:schemeClr val="bg1">
                          <a:lumMod val="75000"/>
                        </a:schemeClr>
                      </a:solidFill>
                      <a:prstDash val="solid"/>
                      <a:round/>
                      <a:headEnd type="none" w="med" len="med"/>
                      <a:tailEnd type="none" w="med" len="med"/>
                    </a:lnB>
                    <a:solidFill>
                      <a:srgbClr val="647C9C"/>
                    </a:solidFill>
                  </a:tcPr>
                </a:tc>
                <a:tc>
                  <a:txBody>
                    <a:bodyPr/>
                    <a:lstStyle/>
                    <a:p>
                      <a:pPr algn="ctr" fontAlgn="ctr"/>
                      <a:r>
                        <a:rPr lang="en-US" sz="1300" b="1" i="0" u="none" strike="noStrike" dirty="0">
                          <a:solidFill>
                            <a:srgbClr val="FFFFFF"/>
                          </a:solidFill>
                          <a:effectLst/>
                          <a:latin typeface="Century Gothic" panose="020B0502020202020204" pitchFamily="34" charset="0"/>
                        </a:rPr>
                        <a:t>Category</a:t>
                      </a:r>
                    </a:p>
                  </a:txBody>
                  <a:tcPr marL="6402" marR="6402" marT="6402"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38100" cap="flat" cmpd="sng" algn="ctr">
                      <a:solidFill>
                        <a:schemeClr val="bg1">
                          <a:lumMod val="75000"/>
                        </a:schemeClr>
                      </a:solidFill>
                      <a:prstDash val="solid"/>
                      <a:round/>
                      <a:headEnd type="none" w="med" len="med"/>
                      <a:tailEnd type="none" w="med" len="med"/>
                    </a:lnB>
                    <a:solidFill>
                      <a:srgbClr val="647C9C"/>
                    </a:solidFill>
                  </a:tcPr>
                </a:tc>
                <a:tc>
                  <a:txBody>
                    <a:bodyPr/>
                    <a:lstStyle/>
                    <a:p>
                      <a:pPr algn="ctr" fontAlgn="ctr"/>
                      <a:r>
                        <a:rPr lang="en-US" sz="1300" b="1" i="0" u="none" strike="noStrike" dirty="0">
                          <a:solidFill>
                            <a:srgbClr val="FFFFFF"/>
                          </a:solidFill>
                          <a:effectLst/>
                          <a:latin typeface="Century Gothic" panose="020B0502020202020204" pitchFamily="34" charset="0"/>
                        </a:rPr>
                        <a:t>Category</a:t>
                      </a:r>
                    </a:p>
                  </a:txBody>
                  <a:tcPr marL="6402" marR="6402" marT="6402"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38100" cap="flat" cmpd="sng" algn="ctr">
                      <a:solidFill>
                        <a:schemeClr val="bg1">
                          <a:lumMod val="75000"/>
                        </a:schemeClr>
                      </a:solidFill>
                      <a:prstDash val="solid"/>
                      <a:round/>
                      <a:headEnd type="none" w="med" len="med"/>
                      <a:tailEnd type="none" w="med" len="med"/>
                    </a:lnB>
                    <a:solidFill>
                      <a:srgbClr val="647C9C"/>
                    </a:solidFill>
                  </a:tcPr>
                </a:tc>
                <a:tc>
                  <a:txBody>
                    <a:bodyPr/>
                    <a:lstStyle/>
                    <a:p>
                      <a:pPr algn="ctr" fontAlgn="ctr"/>
                      <a:r>
                        <a:rPr lang="en-US" sz="1300" b="1" i="0" u="none" strike="noStrike" dirty="0">
                          <a:solidFill>
                            <a:srgbClr val="FFFFFF"/>
                          </a:solidFill>
                          <a:effectLst/>
                          <a:latin typeface="Century Gothic" panose="020B0502020202020204" pitchFamily="34" charset="0"/>
                        </a:rPr>
                        <a:t>Category</a:t>
                      </a:r>
                    </a:p>
                  </a:txBody>
                  <a:tcPr marL="6402" marR="6402" marT="6402"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38100" cap="flat" cmpd="sng" algn="ctr">
                      <a:solidFill>
                        <a:schemeClr val="bg1">
                          <a:lumMod val="75000"/>
                        </a:schemeClr>
                      </a:solidFill>
                      <a:prstDash val="solid"/>
                      <a:round/>
                      <a:headEnd type="none" w="med" len="med"/>
                      <a:tailEnd type="none" w="med" len="med"/>
                    </a:lnB>
                    <a:solidFill>
                      <a:srgbClr val="647C9C"/>
                    </a:solidFill>
                  </a:tcPr>
                </a:tc>
                <a:tc>
                  <a:txBody>
                    <a:bodyPr/>
                    <a:lstStyle/>
                    <a:p>
                      <a:pPr algn="ctr" fontAlgn="ctr"/>
                      <a:r>
                        <a:rPr lang="en-US" sz="1300" b="1" i="0" u="none" strike="noStrike" dirty="0">
                          <a:solidFill>
                            <a:srgbClr val="FFFFFF"/>
                          </a:solidFill>
                          <a:effectLst/>
                          <a:latin typeface="Century Gothic" panose="020B0502020202020204" pitchFamily="34" charset="0"/>
                        </a:rPr>
                        <a:t>Category</a:t>
                      </a:r>
                    </a:p>
                  </a:txBody>
                  <a:tcPr marL="6402" marR="6402" marT="6402"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38100" cap="flat" cmpd="sng" algn="ctr">
                      <a:solidFill>
                        <a:schemeClr val="bg1">
                          <a:lumMod val="75000"/>
                        </a:schemeClr>
                      </a:solidFill>
                      <a:prstDash val="solid"/>
                      <a:round/>
                      <a:headEnd type="none" w="med" len="med"/>
                      <a:tailEnd type="none" w="med" len="med"/>
                    </a:lnB>
                    <a:solidFill>
                      <a:srgbClr val="647C9C"/>
                    </a:solidFill>
                  </a:tcPr>
                </a:tc>
                <a:tc>
                  <a:txBody>
                    <a:bodyPr/>
                    <a:lstStyle/>
                    <a:p>
                      <a:pPr algn="ctr" fontAlgn="ctr"/>
                      <a:r>
                        <a:rPr lang="en-US" sz="1300" b="1" i="0" u="none" strike="noStrike" dirty="0">
                          <a:solidFill>
                            <a:srgbClr val="FFFFFF"/>
                          </a:solidFill>
                          <a:effectLst/>
                          <a:latin typeface="Century Gothic" panose="020B0502020202020204" pitchFamily="34" charset="0"/>
                        </a:rPr>
                        <a:t>Category</a:t>
                      </a:r>
                    </a:p>
                  </a:txBody>
                  <a:tcPr marL="6402" marR="6402" marT="6402"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38100" cap="flat" cmpd="sng" algn="ctr">
                      <a:solidFill>
                        <a:schemeClr val="bg1">
                          <a:lumMod val="75000"/>
                        </a:schemeClr>
                      </a:solidFill>
                      <a:prstDash val="solid"/>
                      <a:round/>
                      <a:headEnd type="none" w="med" len="med"/>
                      <a:tailEnd type="none" w="med" len="med"/>
                    </a:lnB>
                    <a:solidFill>
                      <a:srgbClr val="647C9C"/>
                    </a:solidFill>
                  </a:tcPr>
                </a:tc>
                <a:tc>
                  <a:txBody>
                    <a:bodyPr/>
                    <a:lstStyle/>
                    <a:p>
                      <a:pPr algn="ctr" fontAlgn="ctr"/>
                      <a:r>
                        <a:rPr lang="en-US" sz="1300" b="1" i="0" u="none" strike="noStrike" dirty="0">
                          <a:solidFill>
                            <a:srgbClr val="FFFFFF"/>
                          </a:solidFill>
                          <a:effectLst/>
                          <a:latin typeface="Century Gothic" panose="020B0502020202020204" pitchFamily="34" charset="0"/>
                        </a:rPr>
                        <a:t>Category</a:t>
                      </a:r>
                    </a:p>
                  </a:txBody>
                  <a:tcPr marL="6402" marR="6402" marT="6402"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647C9C"/>
                    </a:solidFill>
                  </a:tcPr>
                </a:tc>
                <a:extLst>
                  <a:ext uri="{0D108BD9-81ED-4DB2-BD59-A6C34878D82A}">
                    <a16:rowId xmlns:a16="http://schemas.microsoft.com/office/drawing/2014/main" val="2279776142"/>
                  </a:ext>
                </a:extLst>
              </a:tr>
              <a:tr h="2622158">
                <a:tc>
                  <a:txBody>
                    <a:bodyPr/>
                    <a:lstStyle/>
                    <a:p>
                      <a:pPr algn="ctr" fontAlgn="ctr"/>
                      <a:r>
                        <a:rPr lang="en-US" sz="1300" b="1" i="0" u="none" strike="noStrike" dirty="0">
                          <a:solidFill>
                            <a:srgbClr val="FFFFFF"/>
                          </a:solidFill>
                          <a:effectLst/>
                          <a:latin typeface="Century Gothic" panose="020B0502020202020204" pitchFamily="34" charset="0"/>
                        </a:rPr>
                        <a:t>Name</a:t>
                      </a:r>
                    </a:p>
                  </a:txBody>
                  <a:tcPr marL="6402" marR="6402" marT="6402"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rgbClr val="BFBFBF"/>
                      </a:solidFill>
                      <a:prstDash val="solid"/>
                      <a:round/>
                      <a:headEnd type="none" w="med" len="med"/>
                      <a:tailEnd type="none" w="med" len="med"/>
                    </a:lnB>
                    <a:solidFill>
                      <a:schemeClr val="tx1">
                        <a:lumMod val="50000"/>
                        <a:lumOff val="50000"/>
                      </a:schemeClr>
                    </a:solidFill>
                  </a:tcPr>
                </a:tc>
                <a:tc>
                  <a:txBody>
                    <a:bodyPr/>
                    <a:lstStyle/>
                    <a:p>
                      <a:pPr algn="ctr" fontAlgn="ctr"/>
                      <a:endParaRPr lang="en-US" sz="1300" b="0" i="0" u="none" strike="noStrike" dirty="0">
                        <a:solidFill>
                          <a:srgbClr val="FFFFFF"/>
                        </a:solidFill>
                        <a:effectLst/>
                        <a:latin typeface="Century Gothic" panose="020B0502020202020204" pitchFamily="34" charset="0"/>
                      </a:endParaRPr>
                    </a:p>
                  </a:txBody>
                  <a:tcPr marL="6402" marR="6402" marT="6402"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38100" cap="flat" cmpd="sng" algn="ctr">
                      <a:solidFill>
                        <a:schemeClr val="bg1">
                          <a:lumMod val="75000"/>
                        </a:schemeClr>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chemeClr val="bg1">
                        <a:lumMod val="95000"/>
                      </a:schemeClr>
                    </a:solidFill>
                  </a:tcPr>
                </a:tc>
                <a:tc>
                  <a:txBody>
                    <a:bodyPr/>
                    <a:lstStyle/>
                    <a:p>
                      <a:pPr algn="ctr" fontAlgn="ctr"/>
                      <a:endParaRPr lang="en-US" sz="1300" b="0" i="0" u="none" strike="noStrike" dirty="0">
                        <a:solidFill>
                          <a:srgbClr val="FFFFFF"/>
                        </a:solidFill>
                        <a:effectLst/>
                        <a:latin typeface="Century Gothic" panose="020B0502020202020204" pitchFamily="34" charset="0"/>
                      </a:endParaRPr>
                    </a:p>
                  </a:txBody>
                  <a:tcPr marL="6402" marR="6402" marT="6402"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38100" cap="flat" cmpd="sng" algn="ctr">
                      <a:solidFill>
                        <a:schemeClr val="bg1">
                          <a:lumMod val="75000"/>
                        </a:schemeClr>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chemeClr val="bg1">
                        <a:lumMod val="95000"/>
                      </a:schemeClr>
                    </a:solidFill>
                  </a:tcPr>
                </a:tc>
                <a:tc>
                  <a:txBody>
                    <a:bodyPr/>
                    <a:lstStyle/>
                    <a:p>
                      <a:pPr algn="ctr" fontAlgn="ctr"/>
                      <a:endParaRPr lang="en-US" sz="1300" b="0" i="0" u="none" strike="noStrike" dirty="0">
                        <a:solidFill>
                          <a:srgbClr val="FFFFFF"/>
                        </a:solidFill>
                        <a:effectLst/>
                        <a:latin typeface="Century Gothic" panose="020B0502020202020204" pitchFamily="34" charset="0"/>
                      </a:endParaRPr>
                    </a:p>
                  </a:txBody>
                  <a:tcPr marL="6402" marR="6402" marT="6402"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38100" cap="flat" cmpd="sng" algn="ctr">
                      <a:solidFill>
                        <a:schemeClr val="bg1">
                          <a:lumMod val="75000"/>
                        </a:schemeClr>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chemeClr val="bg1">
                        <a:lumMod val="95000"/>
                      </a:schemeClr>
                    </a:solidFill>
                  </a:tcPr>
                </a:tc>
                <a:tc>
                  <a:txBody>
                    <a:bodyPr/>
                    <a:lstStyle/>
                    <a:p>
                      <a:pPr algn="ctr" fontAlgn="ctr"/>
                      <a:endParaRPr lang="en-US" sz="1300" b="0" i="0" u="none" strike="noStrike" dirty="0">
                        <a:solidFill>
                          <a:srgbClr val="FFFFFF"/>
                        </a:solidFill>
                        <a:effectLst/>
                        <a:latin typeface="Century Gothic" panose="020B0502020202020204" pitchFamily="34" charset="0"/>
                      </a:endParaRPr>
                    </a:p>
                  </a:txBody>
                  <a:tcPr marL="6402" marR="6402" marT="6402"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38100" cap="flat" cmpd="sng" algn="ctr">
                      <a:solidFill>
                        <a:schemeClr val="bg1">
                          <a:lumMod val="75000"/>
                        </a:schemeClr>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chemeClr val="bg1">
                        <a:lumMod val="95000"/>
                      </a:schemeClr>
                    </a:solidFill>
                  </a:tcPr>
                </a:tc>
                <a:tc>
                  <a:txBody>
                    <a:bodyPr/>
                    <a:lstStyle/>
                    <a:p>
                      <a:pPr algn="ctr" fontAlgn="ctr"/>
                      <a:endParaRPr lang="en-US" sz="1300" b="0" i="0" u="none" strike="noStrike" dirty="0">
                        <a:solidFill>
                          <a:srgbClr val="FFFFFF"/>
                        </a:solidFill>
                        <a:effectLst/>
                        <a:latin typeface="Century Gothic" panose="020B0502020202020204" pitchFamily="34" charset="0"/>
                      </a:endParaRPr>
                    </a:p>
                  </a:txBody>
                  <a:tcPr marL="6402" marR="6402" marT="6402"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38100" cap="flat" cmpd="sng" algn="ctr">
                      <a:solidFill>
                        <a:schemeClr val="bg1">
                          <a:lumMod val="75000"/>
                        </a:schemeClr>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chemeClr val="bg1">
                        <a:lumMod val="95000"/>
                      </a:schemeClr>
                    </a:solidFill>
                  </a:tcPr>
                </a:tc>
                <a:tc>
                  <a:txBody>
                    <a:bodyPr/>
                    <a:lstStyle/>
                    <a:p>
                      <a:pPr algn="ctr" fontAlgn="ctr"/>
                      <a:endParaRPr lang="en-US" sz="1300" b="0" i="0" u="none" strike="noStrike" dirty="0">
                        <a:solidFill>
                          <a:srgbClr val="FFFFFF"/>
                        </a:solidFill>
                        <a:effectLst/>
                        <a:latin typeface="Century Gothic" panose="020B0502020202020204" pitchFamily="34" charset="0"/>
                      </a:endParaRPr>
                    </a:p>
                  </a:txBody>
                  <a:tcPr marL="6402" marR="6402" marT="6402"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38100" cap="flat" cmpd="sng" algn="ctr">
                      <a:solidFill>
                        <a:schemeClr val="bg1">
                          <a:lumMod val="75000"/>
                        </a:schemeClr>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chemeClr val="bg1">
                        <a:lumMod val="95000"/>
                      </a:schemeClr>
                    </a:solidFill>
                  </a:tcPr>
                </a:tc>
                <a:tc>
                  <a:txBody>
                    <a:bodyPr/>
                    <a:lstStyle/>
                    <a:p>
                      <a:pPr algn="ctr" fontAlgn="ctr"/>
                      <a:endParaRPr lang="en-US" sz="1300" b="0" i="0" u="none" strike="noStrike" dirty="0">
                        <a:solidFill>
                          <a:srgbClr val="FFFFFF"/>
                        </a:solidFill>
                        <a:effectLst/>
                        <a:latin typeface="Century Gothic" panose="020B0502020202020204" pitchFamily="34" charset="0"/>
                      </a:endParaRPr>
                    </a:p>
                  </a:txBody>
                  <a:tcPr marL="6402" marR="6402" marT="6402"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38100" cap="flat" cmpd="sng" algn="ctr">
                      <a:solidFill>
                        <a:schemeClr val="bg1">
                          <a:lumMod val="75000"/>
                        </a:schemeClr>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chemeClr val="bg1">
                        <a:lumMod val="95000"/>
                      </a:schemeClr>
                    </a:solidFill>
                  </a:tcPr>
                </a:tc>
                <a:tc>
                  <a:txBody>
                    <a:bodyPr/>
                    <a:lstStyle/>
                    <a:p>
                      <a:pPr algn="ctr" fontAlgn="ctr"/>
                      <a:endParaRPr lang="en-US" sz="1300" b="0" i="0" u="none" strike="noStrike" dirty="0">
                        <a:solidFill>
                          <a:srgbClr val="FFFFFF"/>
                        </a:solidFill>
                        <a:effectLst/>
                        <a:latin typeface="Century Gothic" panose="020B0502020202020204" pitchFamily="34" charset="0"/>
                      </a:endParaRPr>
                    </a:p>
                  </a:txBody>
                  <a:tcPr marL="6402" marR="6402" marT="6402"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1160165509"/>
                  </a:ext>
                </a:extLst>
              </a:tr>
              <a:tr h="2622158">
                <a:tc>
                  <a:txBody>
                    <a:bodyPr/>
                    <a:lstStyle/>
                    <a:p>
                      <a:pPr algn="ctr" fontAlgn="ctr"/>
                      <a:r>
                        <a:rPr lang="en-US" sz="1300" b="1" i="0" u="none" strike="noStrike" dirty="0">
                          <a:solidFill>
                            <a:srgbClr val="FFFFFF"/>
                          </a:solidFill>
                          <a:effectLst/>
                          <a:latin typeface="Century Gothic" panose="020B0502020202020204" pitchFamily="34" charset="0"/>
                        </a:rPr>
                        <a:t>Name</a:t>
                      </a:r>
                    </a:p>
                  </a:txBody>
                  <a:tcPr marL="6402" marR="6402" marT="6402"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chemeClr val="tx1">
                        <a:lumMod val="50000"/>
                        <a:lumOff val="50000"/>
                      </a:schemeClr>
                    </a:solidFill>
                  </a:tcPr>
                </a:tc>
                <a:tc>
                  <a:txBody>
                    <a:bodyPr/>
                    <a:lstStyle/>
                    <a:p>
                      <a:pPr algn="ctr" fontAlgn="ctr"/>
                      <a:endParaRPr lang="en-US" sz="1300" b="0" i="0" u="none" strike="noStrike" dirty="0">
                        <a:solidFill>
                          <a:srgbClr val="FFFFFF"/>
                        </a:solidFill>
                        <a:effectLst/>
                        <a:latin typeface="Century Gothic" panose="020B0502020202020204" pitchFamily="34" charset="0"/>
                      </a:endParaRPr>
                    </a:p>
                  </a:txBody>
                  <a:tcPr marL="6402" marR="6402" marT="6402"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chemeClr val="bg1">
                        <a:lumMod val="95000"/>
                      </a:schemeClr>
                    </a:solidFill>
                  </a:tcPr>
                </a:tc>
                <a:tc>
                  <a:txBody>
                    <a:bodyPr/>
                    <a:lstStyle/>
                    <a:p>
                      <a:pPr algn="ctr" fontAlgn="ctr"/>
                      <a:endParaRPr lang="en-US" sz="1300" b="0" i="0" u="none" strike="noStrike" dirty="0">
                        <a:solidFill>
                          <a:srgbClr val="FFFFFF"/>
                        </a:solidFill>
                        <a:effectLst/>
                        <a:latin typeface="Century Gothic" panose="020B0502020202020204" pitchFamily="34" charset="0"/>
                      </a:endParaRPr>
                    </a:p>
                  </a:txBody>
                  <a:tcPr marL="6402" marR="6402" marT="6402"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chemeClr val="bg1">
                        <a:lumMod val="95000"/>
                      </a:schemeClr>
                    </a:solidFill>
                  </a:tcPr>
                </a:tc>
                <a:tc>
                  <a:txBody>
                    <a:bodyPr/>
                    <a:lstStyle/>
                    <a:p>
                      <a:pPr algn="ctr" fontAlgn="ctr"/>
                      <a:endParaRPr lang="en-US" sz="1300" b="0" i="0" u="none" strike="noStrike" dirty="0">
                        <a:solidFill>
                          <a:srgbClr val="FFFFFF"/>
                        </a:solidFill>
                        <a:effectLst/>
                        <a:latin typeface="Century Gothic" panose="020B0502020202020204" pitchFamily="34" charset="0"/>
                      </a:endParaRPr>
                    </a:p>
                  </a:txBody>
                  <a:tcPr marL="6402" marR="6402" marT="6402"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chemeClr val="bg1">
                        <a:lumMod val="95000"/>
                      </a:schemeClr>
                    </a:solidFill>
                  </a:tcPr>
                </a:tc>
                <a:tc>
                  <a:txBody>
                    <a:bodyPr/>
                    <a:lstStyle/>
                    <a:p>
                      <a:pPr algn="ctr" fontAlgn="ctr"/>
                      <a:endParaRPr lang="en-US" sz="1300" b="0" i="0" u="none" strike="noStrike" dirty="0">
                        <a:solidFill>
                          <a:srgbClr val="FFFFFF"/>
                        </a:solidFill>
                        <a:effectLst/>
                        <a:latin typeface="Century Gothic" panose="020B0502020202020204" pitchFamily="34" charset="0"/>
                      </a:endParaRPr>
                    </a:p>
                  </a:txBody>
                  <a:tcPr marL="6402" marR="6402" marT="6402"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chemeClr val="bg1">
                        <a:lumMod val="95000"/>
                      </a:schemeClr>
                    </a:solidFill>
                  </a:tcPr>
                </a:tc>
                <a:tc>
                  <a:txBody>
                    <a:bodyPr/>
                    <a:lstStyle/>
                    <a:p>
                      <a:pPr algn="ctr" fontAlgn="ctr"/>
                      <a:endParaRPr lang="en-US" sz="1300" b="0" i="0" u="none" strike="noStrike" dirty="0">
                        <a:solidFill>
                          <a:srgbClr val="FFFFFF"/>
                        </a:solidFill>
                        <a:effectLst/>
                        <a:latin typeface="Century Gothic" panose="020B0502020202020204" pitchFamily="34" charset="0"/>
                      </a:endParaRPr>
                    </a:p>
                  </a:txBody>
                  <a:tcPr marL="6402" marR="6402" marT="6402"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chemeClr val="bg1">
                        <a:lumMod val="95000"/>
                      </a:schemeClr>
                    </a:solidFill>
                  </a:tcPr>
                </a:tc>
                <a:tc>
                  <a:txBody>
                    <a:bodyPr/>
                    <a:lstStyle/>
                    <a:p>
                      <a:pPr algn="ctr" fontAlgn="ctr"/>
                      <a:endParaRPr lang="en-US" sz="1300" b="0" i="0" u="none" strike="noStrike" dirty="0">
                        <a:solidFill>
                          <a:srgbClr val="FFFFFF"/>
                        </a:solidFill>
                        <a:effectLst/>
                        <a:latin typeface="Century Gothic" panose="020B0502020202020204" pitchFamily="34" charset="0"/>
                      </a:endParaRPr>
                    </a:p>
                  </a:txBody>
                  <a:tcPr marL="6402" marR="6402" marT="6402"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chemeClr val="bg1">
                        <a:lumMod val="95000"/>
                      </a:schemeClr>
                    </a:solidFill>
                  </a:tcPr>
                </a:tc>
                <a:tc>
                  <a:txBody>
                    <a:bodyPr/>
                    <a:lstStyle/>
                    <a:p>
                      <a:pPr algn="ctr" fontAlgn="ctr"/>
                      <a:endParaRPr lang="en-US" sz="1300" b="0" i="0" u="none" strike="noStrike" dirty="0">
                        <a:solidFill>
                          <a:srgbClr val="FFFFFF"/>
                        </a:solidFill>
                        <a:effectLst/>
                        <a:latin typeface="Century Gothic" panose="020B0502020202020204" pitchFamily="34" charset="0"/>
                      </a:endParaRPr>
                    </a:p>
                  </a:txBody>
                  <a:tcPr marL="6402" marR="6402" marT="6402"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chemeClr val="bg1">
                        <a:lumMod val="95000"/>
                      </a:schemeClr>
                    </a:solidFill>
                  </a:tcPr>
                </a:tc>
                <a:tc>
                  <a:txBody>
                    <a:bodyPr/>
                    <a:lstStyle/>
                    <a:p>
                      <a:pPr algn="ctr" fontAlgn="ctr"/>
                      <a:endParaRPr lang="en-US" sz="1300" b="0" i="0" u="none" strike="noStrike" dirty="0">
                        <a:solidFill>
                          <a:srgbClr val="FFFFFF"/>
                        </a:solidFill>
                        <a:effectLst/>
                        <a:latin typeface="Century Gothic" panose="020B0502020202020204" pitchFamily="34" charset="0"/>
                      </a:endParaRPr>
                    </a:p>
                  </a:txBody>
                  <a:tcPr marL="6402" marR="6402" marT="6402"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551787466"/>
                  </a:ext>
                </a:extLst>
              </a:tr>
            </a:tbl>
          </a:graphicData>
        </a:graphic>
      </p:graphicFrame>
      <p:sp>
        <p:nvSpPr>
          <p:cNvPr id="42" name="Snip Single Corner Rectangle 20">
            <a:extLst>
              <a:ext uri="{FF2B5EF4-FFF2-40B4-BE49-F238E27FC236}">
                <a16:creationId xmlns:a16="http://schemas.microsoft.com/office/drawing/2014/main" id="{61C15BFD-6AC8-A433-0F33-B90A46480FD0}"/>
              </a:ext>
            </a:extLst>
          </p:cNvPr>
          <p:cNvSpPr/>
          <p:nvPr/>
        </p:nvSpPr>
        <p:spPr>
          <a:xfrm>
            <a:off x="1533777" y="1462785"/>
            <a:ext cx="1128143" cy="945944"/>
          </a:xfrm>
          <a:prstGeom prst="snip1Rect">
            <a:avLst/>
          </a:prstGeom>
          <a:solidFill>
            <a:schemeClr val="bg1"/>
          </a:solidFill>
          <a:ln>
            <a:noFill/>
          </a:ln>
          <a:effectLst>
            <a:outerShdw blurRad="1143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r>
              <a:rPr lang="en-US" sz="900" kern="1200" baseline="0" dirty="0">
                <a:solidFill>
                  <a:schemeClr val="tx1"/>
                </a:solidFill>
                <a:effectLst/>
                <a:latin typeface="Century Gothic" panose="020B0502020202020204" pitchFamily="34" charset="0"/>
                <a:ea typeface="+mn-ea"/>
                <a:cs typeface="+mn-cs"/>
              </a:rPr>
              <a:t>Task</a:t>
            </a:r>
          </a:p>
        </p:txBody>
      </p:sp>
      <p:sp>
        <p:nvSpPr>
          <p:cNvPr id="3" name="TextBox 2">
            <a:extLst>
              <a:ext uri="{FF2B5EF4-FFF2-40B4-BE49-F238E27FC236}">
                <a16:creationId xmlns:a16="http://schemas.microsoft.com/office/drawing/2014/main" id="{0A9D4E84-1918-722C-4CD1-9FBFB17653D3}"/>
              </a:ext>
            </a:extLst>
          </p:cNvPr>
          <p:cNvSpPr txBox="1"/>
          <p:nvPr/>
        </p:nvSpPr>
        <p:spPr>
          <a:xfrm>
            <a:off x="4674864" y="169610"/>
            <a:ext cx="7384507" cy="523220"/>
          </a:xfrm>
          <a:prstGeom prst="rect">
            <a:avLst/>
          </a:prstGeom>
          <a:noFill/>
        </p:spPr>
        <p:txBody>
          <a:bodyPr wrap="square" rtlCol="0">
            <a:spAutoFit/>
          </a:bodyPr>
          <a:lstStyle/>
          <a:p>
            <a:pPr algn="r"/>
            <a:r>
              <a:rPr lang="en-US" sz="2800" b="1" dirty="0">
                <a:solidFill>
                  <a:schemeClr val="tx1">
                    <a:lumMod val="65000"/>
                    <a:lumOff val="35000"/>
                  </a:schemeClr>
                </a:solidFill>
                <a:latin typeface="Century Gothic" panose="020B0502020202020204" pitchFamily="34" charset="0"/>
              </a:rPr>
              <a:t>Title of Kanban: </a:t>
            </a:r>
            <a:r>
              <a:rPr lang="en-US" sz="2800" dirty="0">
                <a:solidFill>
                  <a:schemeClr val="tx1">
                    <a:lumMod val="65000"/>
                    <a:lumOff val="35000"/>
                  </a:schemeClr>
                </a:solidFill>
                <a:latin typeface="Century Gothic" panose="020B0502020202020204" pitchFamily="34" charset="0"/>
              </a:rPr>
              <a:t>Name</a:t>
            </a:r>
          </a:p>
        </p:txBody>
      </p:sp>
      <p:sp>
        <p:nvSpPr>
          <p:cNvPr id="10" name="Snip Single Corner Rectangle 20">
            <a:extLst>
              <a:ext uri="{FF2B5EF4-FFF2-40B4-BE49-F238E27FC236}">
                <a16:creationId xmlns:a16="http://schemas.microsoft.com/office/drawing/2014/main" id="{29E31E63-738D-C4AF-DA24-F8149655173B}"/>
              </a:ext>
            </a:extLst>
          </p:cNvPr>
          <p:cNvSpPr/>
          <p:nvPr/>
        </p:nvSpPr>
        <p:spPr>
          <a:xfrm>
            <a:off x="1533777" y="4145025"/>
            <a:ext cx="1128143" cy="945944"/>
          </a:xfrm>
          <a:prstGeom prst="snip1Rect">
            <a:avLst/>
          </a:prstGeom>
          <a:solidFill>
            <a:schemeClr val="bg1"/>
          </a:solidFill>
          <a:ln>
            <a:noFill/>
          </a:ln>
          <a:effectLst>
            <a:outerShdw blurRad="1143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r>
              <a:rPr lang="en-US" sz="900" kern="1200" baseline="0" dirty="0">
                <a:solidFill>
                  <a:schemeClr val="tx1"/>
                </a:solidFill>
                <a:effectLst/>
                <a:latin typeface="Century Gothic" panose="020B0502020202020204" pitchFamily="34" charset="0"/>
                <a:ea typeface="+mn-ea"/>
                <a:cs typeface="+mn-cs"/>
              </a:rPr>
              <a:t>Task</a:t>
            </a:r>
          </a:p>
        </p:txBody>
      </p:sp>
      <p:sp>
        <p:nvSpPr>
          <p:cNvPr id="2" name="Snip Single Corner Rectangle 20">
            <a:extLst>
              <a:ext uri="{FF2B5EF4-FFF2-40B4-BE49-F238E27FC236}">
                <a16:creationId xmlns:a16="http://schemas.microsoft.com/office/drawing/2014/main" id="{87EE8DB2-F52C-00C1-447C-5AB6559F124C}"/>
              </a:ext>
            </a:extLst>
          </p:cNvPr>
          <p:cNvSpPr/>
          <p:nvPr/>
        </p:nvSpPr>
        <p:spPr>
          <a:xfrm>
            <a:off x="1533777" y="2564692"/>
            <a:ext cx="1128143" cy="945944"/>
          </a:xfrm>
          <a:prstGeom prst="snip1Rect">
            <a:avLst/>
          </a:prstGeom>
          <a:solidFill>
            <a:schemeClr val="bg1"/>
          </a:solidFill>
          <a:ln>
            <a:noFill/>
          </a:ln>
          <a:effectLst>
            <a:outerShdw blurRad="1143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r>
              <a:rPr lang="en-US" sz="900" kern="1200" baseline="0" dirty="0">
                <a:solidFill>
                  <a:schemeClr val="tx1"/>
                </a:solidFill>
                <a:effectLst/>
                <a:latin typeface="Century Gothic" panose="020B0502020202020204" pitchFamily="34" charset="0"/>
                <a:ea typeface="+mn-ea"/>
                <a:cs typeface="+mn-cs"/>
              </a:rPr>
              <a:t>Task</a:t>
            </a:r>
          </a:p>
        </p:txBody>
      </p:sp>
      <p:sp>
        <p:nvSpPr>
          <p:cNvPr id="12" name="Snip Single Corner Rectangle 20">
            <a:extLst>
              <a:ext uri="{FF2B5EF4-FFF2-40B4-BE49-F238E27FC236}">
                <a16:creationId xmlns:a16="http://schemas.microsoft.com/office/drawing/2014/main" id="{683E635C-37FE-AFEE-5B3A-AA871EE22874}"/>
              </a:ext>
            </a:extLst>
          </p:cNvPr>
          <p:cNvSpPr/>
          <p:nvPr/>
        </p:nvSpPr>
        <p:spPr>
          <a:xfrm>
            <a:off x="1533777" y="5246932"/>
            <a:ext cx="1128143" cy="945944"/>
          </a:xfrm>
          <a:prstGeom prst="snip1Rect">
            <a:avLst/>
          </a:prstGeom>
          <a:solidFill>
            <a:schemeClr val="bg1"/>
          </a:solidFill>
          <a:ln>
            <a:noFill/>
          </a:ln>
          <a:effectLst>
            <a:outerShdw blurRad="1143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r>
              <a:rPr lang="en-US" sz="900" kern="1200" baseline="0" dirty="0">
                <a:solidFill>
                  <a:schemeClr val="tx1"/>
                </a:solidFill>
                <a:effectLst/>
                <a:latin typeface="Century Gothic" panose="020B0502020202020204" pitchFamily="34" charset="0"/>
                <a:ea typeface="+mn-ea"/>
                <a:cs typeface="+mn-cs"/>
              </a:rPr>
              <a:t>Task</a:t>
            </a:r>
          </a:p>
        </p:txBody>
      </p:sp>
      <p:sp>
        <p:nvSpPr>
          <p:cNvPr id="13" name="Snip Single Corner Rectangle 20">
            <a:extLst>
              <a:ext uri="{FF2B5EF4-FFF2-40B4-BE49-F238E27FC236}">
                <a16:creationId xmlns:a16="http://schemas.microsoft.com/office/drawing/2014/main" id="{935D94E9-A54C-A041-E4CF-C2B7A118ED53}"/>
              </a:ext>
            </a:extLst>
          </p:cNvPr>
          <p:cNvSpPr/>
          <p:nvPr/>
        </p:nvSpPr>
        <p:spPr>
          <a:xfrm>
            <a:off x="2824097" y="1518665"/>
            <a:ext cx="1128143" cy="945944"/>
          </a:xfrm>
          <a:prstGeom prst="snip1Rect">
            <a:avLst/>
          </a:prstGeom>
          <a:solidFill>
            <a:schemeClr val="bg1"/>
          </a:solidFill>
          <a:ln>
            <a:noFill/>
          </a:ln>
          <a:effectLst>
            <a:outerShdw blurRad="1143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r>
              <a:rPr lang="en-US" sz="900" kern="1200" baseline="0" dirty="0">
                <a:solidFill>
                  <a:schemeClr val="tx1"/>
                </a:solidFill>
                <a:effectLst/>
                <a:latin typeface="Century Gothic" panose="020B0502020202020204" pitchFamily="34" charset="0"/>
                <a:ea typeface="+mn-ea"/>
                <a:cs typeface="+mn-cs"/>
              </a:rPr>
              <a:t>Task</a:t>
            </a:r>
          </a:p>
        </p:txBody>
      </p:sp>
      <p:sp>
        <p:nvSpPr>
          <p:cNvPr id="14" name="Snip Single Corner Rectangle 20">
            <a:extLst>
              <a:ext uri="{FF2B5EF4-FFF2-40B4-BE49-F238E27FC236}">
                <a16:creationId xmlns:a16="http://schemas.microsoft.com/office/drawing/2014/main" id="{CD43D7E5-472A-1F76-E88C-D28160E6AAE7}"/>
              </a:ext>
            </a:extLst>
          </p:cNvPr>
          <p:cNvSpPr/>
          <p:nvPr/>
        </p:nvSpPr>
        <p:spPr>
          <a:xfrm>
            <a:off x="2824097" y="4200905"/>
            <a:ext cx="1128143" cy="945944"/>
          </a:xfrm>
          <a:prstGeom prst="snip1Rect">
            <a:avLst/>
          </a:prstGeom>
          <a:solidFill>
            <a:schemeClr val="bg1"/>
          </a:solidFill>
          <a:ln>
            <a:noFill/>
          </a:ln>
          <a:effectLst>
            <a:outerShdw blurRad="1143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r>
              <a:rPr lang="en-US" sz="900" kern="1200" baseline="0" dirty="0">
                <a:solidFill>
                  <a:schemeClr val="tx1"/>
                </a:solidFill>
                <a:effectLst/>
                <a:latin typeface="Century Gothic" panose="020B0502020202020204" pitchFamily="34" charset="0"/>
                <a:ea typeface="+mn-ea"/>
                <a:cs typeface="+mn-cs"/>
              </a:rPr>
              <a:t>Task</a:t>
            </a:r>
          </a:p>
        </p:txBody>
      </p:sp>
      <p:sp>
        <p:nvSpPr>
          <p:cNvPr id="15" name="Snip Single Corner Rectangle 20">
            <a:extLst>
              <a:ext uri="{FF2B5EF4-FFF2-40B4-BE49-F238E27FC236}">
                <a16:creationId xmlns:a16="http://schemas.microsoft.com/office/drawing/2014/main" id="{A2DEEECB-75F6-06E0-8580-97BBD612444C}"/>
              </a:ext>
            </a:extLst>
          </p:cNvPr>
          <p:cNvSpPr/>
          <p:nvPr/>
        </p:nvSpPr>
        <p:spPr>
          <a:xfrm>
            <a:off x="2824097" y="2620572"/>
            <a:ext cx="1128143" cy="945944"/>
          </a:xfrm>
          <a:prstGeom prst="snip1Rect">
            <a:avLst/>
          </a:prstGeom>
          <a:solidFill>
            <a:schemeClr val="bg1"/>
          </a:solidFill>
          <a:ln>
            <a:noFill/>
          </a:ln>
          <a:effectLst>
            <a:outerShdw blurRad="1143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r>
              <a:rPr lang="en-US" sz="900" kern="1200" baseline="0" dirty="0">
                <a:solidFill>
                  <a:schemeClr val="tx1"/>
                </a:solidFill>
                <a:effectLst/>
                <a:latin typeface="Century Gothic" panose="020B0502020202020204" pitchFamily="34" charset="0"/>
                <a:ea typeface="+mn-ea"/>
                <a:cs typeface="+mn-cs"/>
              </a:rPr>
              <a:t>Task</a:t>
            </a:r>
          </a:p>
        </p:txBody>
      </p:sp>
      <p:sp>
        <p:nvSpPr>
          <p:cNvPr id="16" name="Snip Single Corner Rectangle 20">
            <a:extLst>
              <a:ext uri="{FF2B5EF4-FFF2-40B4-BE49-F238E27FC236}">
                <a16:creationId xmlns:a16="http://schemas.microsoft.com/office/drawing/2014/main" id="{2F066226-5982-B1CD-32B6-23704A5BCEFC}"/>
              </a:ext>
            </a:extLst>
          </p:cNvPr>
          <p:cNvSpPr/>
          <p:nvPr/>
        </p:nvSpPr>
        <p:spPr>
          <a:xfrm>
            <a:off x="2824097" y="5302812"/>
            <a:ext cx="1128143" cy="945944"/>
          </a:xfrm>
          <a:prstGeom prst="snip1Rect">
            <a:avLst/>
          </a:prstGeom>
          <a:solidFill>
            <a:schemeClr val="bg1"/>
          </a:solidFill>
          <a:ln>
            <a:noFill/>
          </a:ln>
          <a:effectLst>
            <a:outerShdw blurRad="1143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r>
              <a:rPr lang="en-US" sz="900" kern="1200" baseline="0" dirty="0">
                <a:solidFill>
                  <a:schemeClr val="tx1"/>
                </a:solidFill>
                <a:effectLst/>
                <a:latin typeface="Century Gothic" panose="020B0502020202020204" pitchFamily="34" charset="0"/>
                <a:ea typeface="+mn-ea"/>
                <a:cs typeface="+mn-cs"/>
              </a:rPr>
              <a:t>Task</a:t>
            </a:r>
          </a:p>
        </p:txBody>
      </p:sp>
      <p:sp>
        <p:nvSpPr>
          <p:cNvPr id="17" name="Snip Single Corner Rectangle 20">
            <a:extLst>
              <a:ext uri="{FF2B5EF4-FFF2-40B4-BE49-F238E27FC236}">
                <a16:creationId xmlns:a16="http://schemas.microsoft.com/office/drawing/2014/main" id="{C4DF5DD9-5C2C-DBEE-7E8B-D6E261507FEC}"/>
              </a:ext>
            </a:extLst>
          </p:cNvPr>
          <p:cNvSpPr/>
          <p:nvPr/>
        </p:nvSpPr>
        <p:spPr>
          <a:xfrm>
            <a:off x="4225330" y="1518665"/>
            <a:ext cx="1128143" cy="945944"/>
          </a:xfrm>
          <a:prstGeom prst="snip1Rect">
            <a:avLst/>
          </a:prstGeom>
          <a:solidFill>
            <a:schemeClr val="bg1"/>
          </a:solidFill>
          <a:ln>
            <a:noFill/>
          </a:ln>
          <a:effectLst>
            <a:outerShdw blurRad="1143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r>
              <a:rPr lang="en-US" sz="900" kern="1200" baseline="0" dirty="0">
                <a:solidFill>
                  <a:schemeClr val="tx1"/>
                </a:solidFill>
                <a:effectLst/>
                <a:latin typeface="Century Gothic" panose="020B0502020202020204" pitchFamily="34" charset="0"/>
                <a:ea typeface="+mn-ea"/>
                <a:cs typeface="+mn-cs"/>
              </a:rPr>
              <a:t>Task</a:t>
            </a:r>
          </a:p>
        </p:txBody>
      </p:sp>
      <p:sp>
        <p:nvSpPr>
          <p:cNvPr id="18" name="Snip Single Corner Rectangle 20">
            <a:extLst>
              <a:ext uri="{FF2B5EF4-FFF2-40B4-BE49-F238E27FC236}">
                <a16:creationId xmlns:a16="http://schemas.microsoft.com/office/drawing/2014/main" id="{BF9BF90B-CE34-B922-B1D5-4498753E957A}"/>
              </a:ext>
            </a:extLst>
          </p:cNvPr>
          <p:cNvSpPr/>
          <p:nvPr/>
        </p:nvSpPr>
        <p:spPr>
          <a:xfrm>
            <a:off x="4225330" y="4200905"/>
            <a:ext cx="1128143" cy="945944"/>
          </a:xfrm>
          <a:prstGeom prst="snip1Rect">
            <a:avLst/>
          </a:prstGeom>
          <a:solidFill>
            <a:schemeClr val="bg1"/>
          </a:solidFill>
          <a:ln>
            <a:noFill/>
          </a:ln>
          <a:effectLst>
            <a:outerShdw blurRad="1143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r>
              <a:rPr lang="en-US" sz="900" kern="1200" baseline="0" dirty="0">
                <a:solidFill>
                  <a:schemeClr val="tx1"/>
                </a:solidFill>
                <a:effectLst/>
                <a:latin typeface="Century Gothic" panose="020B0502020202020204" pitchFamily="34" charset="0"/>
                <a:ea typeface="+mn-ea"/>
                <a:cs typeface="+mn-cs"/>
              </a:rPr>
              <a:t>Task</a:t>
            </a:r>
          </a:p>
        </p:txBody>
      </p:sp>
      <p:sp>
        <p:nvSpPr>
          <p:cNvPr id="19" name="Snip Single Corner Rectangle 20">
            <a:extLst>
              <a:ext uri="{FF2B5EF4-FFF2-40B4-BE49-F238E27FC236}">
                <a16:creationId xmlns:a16="http://schemas.microsoft.com/office/drawing/2014/main" id="{32F6755E-A7E1-9E8F-9289-3DEA3F2B38E1}"/>
              </a:ext>
            </a:extLst>
          </p:cNvPr>
          <p:cNvSpPr/>
          <p:nvPr/>
        </p:nvSpPr>
        <p:spPr>
          <a:xfrm>
            <a:off x="4225330" y="2620572"/>
            <a:ext cx="1128143" cy="945944"/>
          </a:xfrm>
          <a:prstGeom prst="snip1Rect">
            <a:avLst/>
          </a:prstGeom>
          <a:solidFill>
            <a:schemeClr val="bg1"/>
          </a:solidFill>
          <a:ln>
            <a:noFill/>
          </a:ln>
          <a:effectLst>
            <a:outerShdw blurRad="1143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r>
              <a:rPr lang="en-US" sz="900" kern="1200" baseline="0" dirty="0">
                <a:solidFill>
                  <a:schemeClr val="tx1"/>
                </a:solidFill>
                <a:effectLst/>
                <a:latin typeface="Century Gothic" panose="020B0502020202020204" pitchFamily="34" charset="0"/>
                <a:ea typeface="+mn-ea"/>
                <a:cs typeface="+mn-cs"/>
              </a:rPr>
              <a:t>Task</a:t>
            </a:r>
          </a:p>
        </p:txBody>
      </p:sp>
      <p:sp>
        <p:nvSpPr>
          <p:cNvPr id="20" name="Snip Single Corner Rectangle 20">
            <a:extLst>
              <a:ext uri="{FF2B5EF4-FFF2-40B4-BE49-F238E27FC236}">
                <a16:creationId xmlns:a16="http://schemas.microsoft.com/office/drawing/2014/main" id="{EFB59495-DF5D-1FD4-D322-C87A4D255075}"/>
              </a:ext>
            </a:extLst>
          </p:cNvPr>
          <p:cNvSpPr/>
          <p:nvPr/>
        </p:nvSpPr>
        <p:spPr>
          <a:xfrm>
            <a:off x="4225330" y="5302812"/>
            <a:ext cx="1128143" cy="945944"/>
          </a:xfrm>
          <a:prstGeom prst="snip1Rect">
            <a:avLst/>
          </a:prstGeom>
          <a:solidFill>
            <a:schemeClr val="bg1"/>
          </a:solidFill>
          <a:ln>
            <a:noFill/>
          </a:ln>
          <a:effectLst>
            <a:outerShdw blurRad="1143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r>
              <a:rPr lang="en-US" sz="900" kern="1200" baseline="0" dirty="0">
                <a:solidFill>
                  <a:schemeClr val="tx1"/>
                </a:solidFill>
                <a:effectLst/>
                <a:latin typeface="Century Gothic" panose="020B0502020202020204" pitchFamily="34" charset="0"/>
                <a:ea typeface="+mn-ea"/>
                <a:cs typeface="+mn-cs"/>
              </a:rPr>
              <a:t>Task</a:t>
            </a:r>
          </a:p>
        </p:txBody>
      </p:sp>
      <p:sp>
        <p:nvSpPr>
          <p:cNvPr id="21" name="Snip Single Corner Rectangle 20">
            <a:extLst>
              <a:ext uri="{FF2B5EF4-FFF2-40B4-BE49-F238E27FC236}">
                <a16:creationId xmlns:a16="http://schemas.microsoft.com/office/drawing/2014/main" id="{AC4DFFE9-F284-E591-B63B-8EBC7C3CAE4D}"/>
              </a:ext>
            </a:extLst>
          </p:cNvPr>
          <p:cNvSpPr/>
          <p:nvPr/>
        </p:nvSpPr>
        <p:spPr>
          <a:xfrm>
            <a:off x="5515650" y="1518665"/>
            <a:ext cx="1128143" cy="945944"/>
          </a:xfrm>
          <a:prstGeom prst="snip1Rect">
            <a:avLst/>
          </a:prstGeom>
          <a:solidFill>
            <a:schemeClr val="bg1"/>
          </a:solidFill>
          <a:ln>
            <a:noFill/>
          </a:ln>
          <a:effectLst>
            <a:outerShdw blurRad="1143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r>
              <a:rPr lang="en-US" sz="900" kern="1200" baseline="0" dirty="0">
                <a:solidFill>
                  <a:schemeClr val="tx1"/>
                </a:solidFill>
                <a:effectLst/>
                <a:latin typeface="Century Gothic" panose="020B0502020202020204" pitchFamily="34" charset="0"/>
                <a:ea typeface="+mn-ea"/>
                <a:cs typeface="+mn-cs"/>
              </a:rPr>
              <a:t>Task</a:t>
            </a:r>
          </a:p>
        </p:txBody>
      </p:sp>
      <p:sp>
        <p:nvSpPr>
          <p:cNvPr id="22" name="Snip Single Corner Rectangle 20">
            <a:extLst>
              <a:ext uri="{FF2B5EF4-FFF2-40B4-BE49-F238E27FC236}">
                <a16:creationId xmlns:a16="http://schemas.microsoft.com/office/drawing/2014/main" id="{4F39466A-94A8-CC91-A5D5-F5314E911C51}"/>
              </a:ext>
            </a:extLst>
          </p:cNvPr>
          <p:cNvSpPr/>
          <p:nvPr/>
        </p:nvSpPr>
        <p:spPr>
          <a:xfrm>
            <a:off x="5515650" y="4200905"/>
            <a:ext cx="1128143" cy="945944"/>
          </a:xfrm>
          <a:prstGeom prst="snip1Rect">
            <a:avLst/>
          </a:prstGeom>
          <a:solidFill>
            <a:schemeClr val="bg1"/>
          </a:solidFill>
          <a:ln>
            <a:noFill/>
          </a:ln>
          <a:effectLst>
            <a:outerShdw blurRad="1143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r>
              <a:rPr lang="en-US" sz="900" kern="1200" baseline="0" dirty="0">
                <a:solidFill>
                  <a:schemeClr val="tx1"/>
                </a:solidFill>
                <a:effectLst/>
                <a:latin typeface="Century Gothic" panose="020B0502020202020204" pitchFamily="34" charset="0"/>
                <a:ea typeface="+mn-ea"/>
                <a:cs typeface="+mn-cs"/>
              </a:rPr>
              <a:t>Task</a:t>
            </a:r>
          </a:p>
        </p:txBody>
      </p:sp>
      <p:sp>
        <p:nvSpPr>
          <p:cNvPr id="24" name="Snip Single Corner Rectangle 20">
            <a:extLst>
              <a:ext uri="{FF2B5EF4-FFF2-40B4-BE49-F238E27FC236}">
                <a16:creationId xmlns:a16="http://schemas.microsoft.com/office/drawing/2014/main" id="{A1C02234-F3A1-D84F-8142-2330D0839984}"/>
              </a:ext>
            </a:extLst>
          </p:cNvPr>
          <p:cNvSpPr/>
          <p:nvPr/>
        </p:nvSpPr>
        <p:spPr>
          <a:xfrm>
            <a:off x="5515650" y="2620572"/>
            <a:ext cx="1128143" cy="945944"/>
          </a:xfrm>
          <a:prstGeom prst="snip1Rect">
            <a:avLst/>
          </a:prstGeom>
          <a:solidFill>
            <a:schemeClr val="bg1"/>
          </a:solidFill>
          <a:ln>
            <a:noFill/>
          </a:ln>
          <a:effectLst>
            <a:outerShdw blurRad="1143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r>
              <a:rPr lang="en-US" sz="900" kern="1200" baseline="0" dirty="0">
                <a:solidFill>
                  <a:schemeClr val="tx1"/>
                </a:solidFill>
                <a:effectLst/>
                <a:latin typeface="Century Gothic" panose="020B0502020202020204" pitchFamily="34" charset="0"/>
                <a:ea typeface="+mn-ea"/>
                <a:cs typeface="+mn-cs"/>
              </a:rPr>
              <a:t>Task</a:t>
            </a:r>
          </a:p>
        </p:txBody>
      </p:sp>
      <p:sp>
        <p:nvSpPr>
          <p:cNvPr id="25" name="Snip Single Corner Rectangle 20">
            <a:extLst>
              <a:ext uri="{FF2B5EF4-FFF2-40B4-BE49-F238E27FC236}">
                <a16:creationId xmlns:a16="http://schemas.microsoft.com/office/drawing/2014/main" id="{42C40BDC-2561-3C24-F6A0-CA1B98A7D0D2}"/>
              </a:ext>
            </a:extLst>
          </p:cNvPr>
          <p:cNvSpPr/>
          <p:nvPr/>
        </p:nvSpPr>
        <p:spPr>
          <a:xfrm>
            <a:off x="5515650" y="5302812"/>
            <a:ext cx="1128143" cy="945944"/>
          </a:xfrm>
          <a:prstGeom prst="snip1Rect">
            <a:avLst/>
          </a:prstGeom>
          <a:solidFill>
            <a:schemeClr val="bg1"/>
          </a:solidFill>
          <a:ln>
            <a:noFill/>
          </a:ln>
          <a:effectLst>
            <a:outerShdw blurRad="1143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r>
              <a:rPr lang="en-US" sz="900" kern="1200" baseline="0" dirty="0">
                <a:solidFill>
                  <a:schemeClr val="tx1"/>
                </a:solidFill>
                <a:effectLst/>
                <a:latin typeface="Century Gothic" panose="020B0502020202020204" pitchFamily="34" charset="0"/>
                <a:ea typeface="+mn-ea"/>
                <a:cs typeface="+mn-cs"/>
              </a:rPr>
              <a:t>Task</a:t>
            </a:r>
          </a:p>
        </p:txBody>
      </p:sp>
      <p:sp>
        <p:nvSpPr>
          <p:cNvPr id="26" name="Snip Single Corner Rectangle 20">
            <a:extLst>
              <a:ext uri="{FF2B5EF4-FFF2-40B4-BE49-F238E27FC236}">
                <a16:creationId xmlns:a16="http://schemas.microsoft.com/office/drawing/2014/main" id="{D6666C24-9DBB-020C-0010-7A1FF34FF8F6}"/>
              </a:ext>
            </a:extLst>
          </p:cNvPr>
          <p:cNvSpPr/>
          <p:nvPr/>
        </p:nvSpPr>
        <p:spPr>
          <a:xfrm>
            <a:off x="6867777" y="1518665"/>
            <a:ext cx="1128143" cy="945944"/>
          </a:xfrm>
          <a:prstGeom prst="snip1Rect">
            <a:avLst/>
          </a:prstGeom>
          <a:solidFill>
            <a:schemeClr val="bg1"/>
          </a:solidFill>
          <a:ln>
            <a:noFill/>
          </a:ln>
          <a:effectLst>
            <a:outerShdw blurRad="1143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r>
              <a:rPr lang="en-US" sz="900" kern="1200" baseline="0" dirty="0">
                <a:solidFill>
                  <a:schemeClr val="tx1"/>
                </a:solidFill>
                <a:effectLst/>
                <a:latin typeface="Century Gothic" panose="020B0502020202020204" pitchFamily="34" charset="0"/>
                <a:ea typeface="+mn-ea"/>
                <a:cs typeface="+mn-cs"/>
              </a:rPr>
              <a:t>Task</a:t>
            </a:r>
          </a:p>
        </p:txBody>
      </p:sp>
      <p:sp>
        <p:nvSpPr>
          <p:cNvPr id="27" name="Snip Single Corner Rectangle 20">
            <a:extLst>
              <a:ext uri="{FF2B5EF4-FFF2-40B4-BE49-F238E27FC236}">
                <a16:creationId xmlns:a16="http://schemas.microsoft.com/office/drawing/2014/main" id="{70F6D106-64C8-B4F7-F756-7FAD61F3FA3C}"/>
              </a:ext>
            </a:extLst>
          </p:cNvPr>
          <p:cNvSpPr/>
          <p:nvPr/>
        </p:nvSpPr>
        <p:spPr>
          <a:xfrm>
            <a:off x="6867777" y="4200905"/>
            <a:ext cx="1128143" cy="945944"/>
          </a:xfrm>
          <a:prstGeom prst="snip1Rect">
            <a:avLst/>
          </a:prstGeom>
          <a:solidFill>
            <a:schemeClr val="bg1"/>
          </a:solidFill>
          <a:ln>
            <a:noFill/>
          </a:ln>
          <a:effectLst>
            <a:outerShdw blurRad="1143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r>
              <a:rPr lang="en-US" sz="900" kern="1200" baseline="0" dirty="0">
                <a:solidFill>
                  <a:schemeClr val="tx1"/>
                </a:solidFill>
                <a:effectLst/>
                <a:latin typeface="Century Gothic" panose="020B0502020202020204" pitchFamily="34" charset="0"/>
                <a:ea typeface="+mn-ea"/>
                <a:cs typeface="+mn-cs"/>
              </a:rPr>
              <a:t>Task</a:t>
            </a:r>
          </a:p>
        </p:txBody>
      </p:sp>
      <p:sp>
        <p:nvSpPr>
          <p:cNvPr id="28" name="Snip Single Corner Rectangle 20">
            <a:extLst>
              <a:ext uri="{FF2B5EF4-FFF2-40B4-BE49-F238E27FC236}">
                <a16:creationId xmlns:a16="http://schemas.microsoft.com/office/drawing/2014/main" id="{0F2EDC09-D770-9B70-4E0F-0F8544AAC9B5}"/>
              </a:ext>
            </a:extLst>
          </p:cNvPr>
          <p:cNvSpPr/>
          <p:nvPr/>
        </p:nvSpPr>
        <p:spPr>
          <a:xfrm>
            <a:off x="6867777" y="2620572"/>
            <a:ext cx="1128143" cy="945944"/>
          </a:xfrm>
          <a:prstGeom prst="snip1Rect">
            <a:avLst/>
          </a:prstGeom>
          <a:solidFill>
            <a:schemeClr val="bg1"/>
          </a:solidFill>
          <a:ln>
            <a:noFill/>
          </a:ln>
          <a:effectLst>
            <a:outerShdw blurRad="1143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r>
              <a:rPr lang="en-US" sz="900" kern="1200" baseline="0" dirty="0">
                <a:solidFill>
                  <a:schemeClr val="tx1"/>
                </a:solidFill>
                <a:effectLst/>
                <a:latin typeface="Century Gothic" panose="020B0502020202020204" pitchFamily="34" charset="0"/>
                <a:ea typeface="+mn-ea"/>
                <a:cs typeface="+mn-cs"/>
              </a:rPr>
              <a:t>Task</a:t>
            </a:r>
          </a:p>
        </p:txBody>
      </p:sp>
      <p:sp>
        <p:nvSpPr>
          <p:cNvPr id="29" name="Snip Single Corner Rectangle 20">
            <a:extLst>
              <a:ext uri="{FF2B5EF4-FFF2-40B4-BE49-F238E27FC236}">
                <a16:creationId xmlns:a16="http://schemas.microsoft.com/office/drawing/2014/main" id="{91965203-4AE8-EFC7-C375-B124E1F91830}"/>
              </a:ext>
            </a:extLst>
          </p:cNvPr>
          <p:cNvSpPr/>
          <p:nvPr/>
        </p:nvSpPr>
        <p:spPr>
          <a:xfrm>
            <a:off x="6867777" y="5302812"/>
            <a:ext cx="1128143" cy="945944"/>
          </a:xfrm>
          <a:prstGeom prst="snip1Rect">
            <a:avLst/>
          </a:prstGeom>
          <a:solidFill>
            <a:schemeClr val="bg1"/>
          </a:solidFill>
          <a:ln>
            <a:noFill/>
          </a:ln>
          <a:effectLst>
            <a:outerShdw blurRad="1143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r>
              <a:rPr lang="en-US" sz="900" kern="1200" baseline="0" dirty="0">
                <a:solidFill>
                  <a:schemeClr val="tx1"/>
                </a:solidFill>
                <a:effectLst/>
                <a:latin typeface="Century Gothic" panose="020B0502020202020204" pitchFamily="34" charset="0"/>
                <a:ea typeface="+mn-ea"/>
                <a:cs typeface="+mn-cs"/>
              </a:rPr>
              <a:t>Task</a:t>
            </a:r>
          </a:p>
        </p:txBody>
      </p:sp>
      <p:sp>
        <p:nvSpPr>
          <p:cNvPr id="30" name="Snip Single Corner Rectangle 20">
            <a:extLst>
              <a:ext uri="{FF2B5EF4-FFF2-40B4-BE49-F238E27FC236}">
                <a16:creationId xmlns:a16="http://schemas.microsoft.com/office/drawing/2014/main" id="{CCC472F7-F8EB-822E-DA43-F225717375B8}"/>
              </a:ext>
            </a:extLst>
          </p:cNvPr>
          <p:cNvSpPr/>
          <p:nvPr/>
        </p:nvSpPr>
        <p:spPr>
          <a:xfrm>
            <a:off x="8182567" y="1518665"/>
            <a:ext cx="1128143" cy="945944"/>
          </a:xfrm>
          <a:prstGeom prst="snip1Rect">
            <a:avLst/>
          </a:prstGeom>
          <a:solidFill>
            <a:schemeClr val="bg1"/>
          </a:solidFill>
          <a:ln>
            <a:noFill/>
          </a:ln>
          <a:effectLst>
            <a:outerShdw blurRad="1143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r>
              <a:rPr lang="en-US" sz="900" kern="1200" baseline="0" dirty="0">
                <a:solidFill>
                  <a:schemeClr val="tx1"/>
                </a:solidFill>
                <a:effectLst/>
                <a:latin typeface="Century Gothic" panose="020B0502020202020204" pitchFamily="34" charset="0"/>
                <a:ea typeface="+mn-ea"/>
                <a:cs typeface="+mn-cs"/>
              </a:rPr>
              <a:t>Task</a:t>
            </a:r>
          </a:p>
        </p:txBody>
      </p:sp>
      <p:sp>
        <p:nvSpPr>
          <p:cNvPr id="31" name="Snip Single Corner Rectangle 20">
            <a:extLst>
              <a:ext uri="{FF2B5EF4-FFF2-40B4-BE49-F238E27FC236}">
                <a16:creationId xmlns:a16="http://schemas.microsoft.com/office/drawing/2014/main" id="{433A6A7F-7621-13BF-6B19-2D829B7ECC11}"/>
              </a:ext>
            </a:extLst>
          </p:cNvPr>
          <p:cNvSpPr/>
          <p:nvPr/>
        </p:nvSpPr>
        <p:spPr>
          <a:xfrm>
            <a:off x="8182567" y="4200905"/>
            <a:ext cx="1128143" cy="945944"/>
          </a:xfrm>
          <a:prstGeom prst="snip1Rect">
            <a:avLst/>
          </a:prstGeom>
          <a:solidFill>
            <a:schemeClr val="bg1"/>
          </a:solidFill>
          <a:ln>
            <a:noFill/>
          </a:ln>
          <a:effectLst>
            <a:outerShdw blurRad="1143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r>
              <a:rPr lang="en-US" sz="900" kern="1200" baseline="0" dirty="0">
                <a:solidFill>
                  <a:schemeClr val="tx1"/>
                </a:solidFill>
                <a:effectLst/>
                <a:latin typeface="Century Gothic" panose="020B0502020202020204" pitchFamily="34" charset="0"/>
                <a:ea typeface="+mn-ea"/>
                <a:cs typeface="+mn-cs"/>
              </a:rPr>
              <a:t>Task</a:t>
            </a:r>
          </a:p>
        </p:txBody>
      </p:sp>
      <p:sp>
        <p:nvSpPr>
          <p:cNvPr id="32" name="Snip Single Corner Rectangle 20">
            <a:extLst>
              <a:ext uri="{FF2B5EF4-FFF2-40B4-BE49-F238E27FC236}">
                <a16:creationId xmlns:a16="http://schemas.microsoft.com/office/drawing/2014/main" id="{766181C3-5E7B-FF01-789B-C04C2A6E005E}"/>
              </a:ext>
            </a:extLst>
          </p:cNvPr>
          <p:cNvSpPr/>
          <p:nvPr/>
        </p:nvSpPr>
        <p:spPr>
          <a:xfrm>
            <a:off x="8182567" y="2620572"/>
            <a:ext cx="1128143" cy="945944"/>
          </a:xfrm>
          <a:prstGeom prst="snip1Rect">
            <a:avLst/>
          </a:prstGeom>
          <a:solidFill>
            <a:schemeClr val="bg1"/>
          </a:solidFill>
          <a:ln>
            <a:noFill/>
          </a:ln>
          <a:effectLst>
            <a:outerShdw blurRad="1143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r>
              <a:rPr lang="en-US" sz="900" kern="1200" baseline="0" dirty="0">
                <a:solidFill>
                  <a:schemeClr val="tx1"/>
                </a:solidFill>
                <a:effectLst/>
                <a:latin typeface="Century Gothic" panose="020B0502020202020204" pitchFamily="34" charset="0"/>
                <a:ea typeface="+mn-ea"/>
                <a:cs typeface="+mn-cs"/>
              </a:rPr>
              <a:t>Task</a:t>
            </a:r>
          </a:p>
        </p:txBody>
      </p:sp>
      <p:sp>
        <p:nvSpPr>
          <p:cNvPr id="33" name="Snip Single Corner Rectangle 20">
            <a:extLst>
              <a:ext uri="{FF2B5EF4-FFF2-40B4-BE49-F238E27FC236}">
                <a16:creationId xmlns:a16="http://schemas.microsoft.com/office/drawing/2014/main" id="{2B839A6A-494E-DB9C-4F52-644C1F5378BE}"/>
              </a:ext>
            </a:extLst>
          </p:cNvPr>
          <p:cNvSpPr/>
          <p:nvPr/>
        </p:nvSpPr>
        <p:spPr>
          <a:xfrm>
            <a:off x="8182567" y="5302812"/>
            <a:ext cx="1128143" cy="945944"/>
          </a:xfrm>
          <a:prstGeom prst="snip1Rect">
            <a:avLst/>
          </a:prstGeom>
          <a:solidFill>
            <a:schemeClr val="bg1"/>
          </a:solidFill>
          <a:ln>
            <a:noFill/>
          </a:ln>
          <a:effectLst>
            <a:outerShdw blurRad="1143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r>
              <a:rPr lang="en-US" sz="900" kern="1200" baseline="0" dirty="0">
                <a:solidFill>
                  <a:schemeClr val="tx1"/>
                </a:solidFill>
                <a:effectLst/>
                <a:latin typeface="Century Gothic" panose="020B0502020202020204" pitchFamily="34" charset="0"/>
                <a:ea typeface="+mn-ea"/>
                <a:cs typeface="+mn-cs"/>
              </a:rPr>
              <a:t>Task</a:t>
            </a:r>
          </a:p>
        </p:txBody>
      </p:sp>
      <p:sp>
        <p:nvSpPr>
          <p:cNvPr id="34" name="Snip Single Corner Rectangle 20">
            <a:extLst>
              <a:ext uri="{FF2B5EF4-FFF2-40B4-BE49-F238E27FC236}">
                <a16:creationId xmlns:a16="http://schemas.microsoft.com/office/drawing/2014/main" id="{0FDCC61A-6D61-CA2A-81A5-08FA99308138}"/>
              </a:ext>
            </a:extLst>
          </p:cNvPr>
          <p:cNvSpPr/>
          <p:nvPr/>
        </p:nvSpPr>
        <p:spPr>
          <a:xfrm>
            <a:off x="9530080" y="1462785"/>
            <a:ext cx="1128143" cy="945944"/>
          </a:xfrm>
          <a:prstGeom prst="snip1Rect">
            <a:avLst/>
          </a:prstGeom>
          <a:solidFill>
            <a:schemeClr val="bg1"/>
          </a:solidFill>
          <a:ln>
            <a:noFill/>
          </a:ln>
          <a:effectLst>
            <a:outerShdw blurRad="1143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r>
              <a:rPr lang="en-US" sz="900" kern="1200" baseline="0" dirty="0">
                <a:solidFill>
                  <a:schemeClr val="tx1"/>
                </a:solidFill>
                <a:effectLst/>
                <a:latin typeface="Century Gothic" panose="020B0502020202020204" pitchFamily="34" charset="0"/>
                <a:ea typeface="+mn-ea"/>
                <a:cs typeface="+mn-cs"/>
              </a:rPr>
              <a:t>Task</a:t>
            </a:r>
          </a:p>
        </p:txBody>
      </p:sp>
      <p:sp>
        <p:nvSpPr>
          <p:cNvPr id="35" name="Snip Single Corner Rectangle 20">
            <a:extLst>
              <a:ext uri="{FF2B5EF4-FFF2-40B4-BE49-F238E27FC236}">
                <a16:creationId xmlns:a16="http://schemas.microsoft.com/office/drawing/2014/main" id="{15169432-C5F6-D38E-DA4C-F013761BEE13}"/>
              </a:ext>
            </a:extLst>
          </p:cNvPr>
          <p:cNvSpPr/>
          <p:nvPr/>
        </p:nvSpPr>
        <p:spPr>
          <a:xfrm>
            <a:off x="9530080" y="4145025"/>
            <a:ext cx="1128143" cy="945944"/>
          </a:xfrm>
          <a:prstGeom prst="snip1Rect">
            <a:avLst/>
          </a:prstGeom>
          <a:solidFill>
            <a:schemeClr val="bg1"/>
          </a:solidFill>
          <a:ln>
            <a:noFill/>
          </a:ln>
          <a:effectLst>
            <a:outerShdw blurRad="1143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r>
              <a:rPr lang="en-US" sz="900" kern="1200" baseline="0" dirty="0">
                <a:solidFill>
                  <a:schemeClr val="tx1"/>
                </a:solidFill>
                <a:effectLst/>
                <a:latin typeface="Century Gothic" panose="020B0502020202020204" pitchFamily="34" charset="0"/>
                <a:ea typeface="+mn-ea"/>
                <a:cs typeface="+mn-cs"/>
              </a:rPr>
              <a:t>Task</a:t>
            </a:r>
          </a:p>
        </p:txBody>
      </p:sp>
      <p:sp>
        <p:nvSpPr>
          <p:cNvPr id="36" name="Snip Single Corner Rectangle 20">
            <a:extLst>
              <a:ext uri="{FF2B5EF4-FFF2-40B4-BE49-F238E27FC236}">
                <a16:creationId xmlns:a16="http://schemas.microsoft.com/office/drawing/2014/main" id="{8B3AC552-7483-770B-F164-9868EEE7F3B1}"/>
              </a:ext>
            </a:extLst>
          </p:cNvPr>
          <p:cNvSpPr/>
          <p:nvPr/>
        </p:nvSpPr>
        <p:spPr>
          <a:xfrm>
            <a:off x="9530080" y="2564692"/>
            <a:ext cx="1128143" cy="945944"/>
          </a:xfrm>
          <a:prstGeom prst="snip1Rect">
            <a:avLst/>
          </a:prstGeom>
          <a:solidFill>
            <a:schemeClr val="bg1"/>
          </a:solidFill>
          <a:ln>
            <a:noFill/>
          </a:ln>
          <a:effectLst>
            <a:outerShdw blurRad="1143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r>
              <a:rPr lang="en-US" sz="900" kern="1200" baseline="0" dirty="0">
                <a:solidFill>
                  <a:schemeClr val="tx1"/>
                </a:solidFill>
                <a:effectLst/>
                <a:latin typeface="Century Gothic" panose="020B0502020202020204" pitchFamily="34" charset="0"/>
                <a:ea typeface="+mn-ea"/>
                <a:cs typeface="+mn-cs"/>
              </a:rPr>
              <a:t>Task</a:t>
            </a:r>
          </a:p>
        </p:txBody>
      </p:sp>
      <p:sp>
        <p:nvSpPr>
          <p:cNvPr id="37" name="Snip Single Corner Rectangle 20">
            <a:extLst>
              <a:ext uri="{FF2B5EF4-FFF2-40B4-BE49-F238E27FC236}">
                <a16:creationId xmlns:a16="http://schemas.microsoft.com/office/drawing/2014/main" id="{CAEA977B-6469-CE9E-3137-D7E86ABD91E3}"/>
              </a:ext>
            </a:extLst>
          </p:cNvPr>
          <p:cNvSpPr/>
          <p:nvPr/>
        </p:nvSpPr>
        <p:spPr>
          <a:xfrm>
            <a:off x="9530080" y="5246932"/>
            <a:ext cx="1128143" cy="945944"/>
          </a:xfrm>
          <a:prstGeom prst="snip1Rect">
            <a:avLst/>
          </a:prstGeom>
          <a:solidFill>
            <a:schemeClr val="bg1"/>
          </a:solidFill>
          <a:ln>
            <a:noFill/>
          </a:ln>
          <a:effectLst>
            <a:outerShdw blurRad="1143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r>
              <a:rPr lang="en-US" sz="900" kern="1200" baseline="0" dirty="0">
                <a:solidFill>
                  <a:schemeClr val="tx1"/>
                </a:solidFill>
                <a:effectLst/>
                <a:latin typeface="Century Gothic" panose="020B0502020202020204" pitchFamily="34" charset="0"/>
                <a:ea typeface="+mn-ea"/>
                <a:cs typeface="+mn-cs"/>
              </a:rPr>
              <a:t>Task</a:t>
            </a:r>
          </a:p>
        </p:txBody>
      </p:sp>
      <p:sp>
        <p:nvSpPr>
          <p:cNvPr id="38" name="Snip Single Corner Rectangle 20">
            <a:extLst>
              <a:ext uri="{FF2B5EF4-FFF2-40B4-BE49-F238E27FC236}">
                <a16:creationId xmlns:a16="http://schemas.microsoft.com/office/drawing/2014/main" id="{9A7CDE13-20B0-CDE6-05D0-38D71CE52F13}"/>
              </a:ext>
            </a:extLst>
          </p:cNvPr>
          <p:cNvSpPr/>
          <p:nvPr/>
        </p:nvSpPr>
        <p:spPr>
          <a:xfrm>
            <a:off x="10877593" y="1518665"/>
            <a:ext cx="1128143" cy="945944"/>
          </a:xfrm>
          <a:prstGeom prst="snip1Rect">
            <a:avLst/>
          </a:prstGeom>
          <a:solidFill>
            <a:schemeClr val="bg1"/>
          </a:solidFill>
          <a:ln>
            <a:noFill/>
          </a:ln>
          <a:effectLst>
            <a:outerShdw blurRad="1143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r>
              <a:rPr lang="en-US" sz="900" kern="1200" baseline="0" dirty="0">
                <a:solidFill>
                  <a:schemeClr val="tx1"/>
                </a:solidFill>
                <a:effectLst/>
                <a:latin typeface="Century Gothic" panose="020B0502020202020204" pitchFamily="34" charset="0"/>
                <a:ea typeface="+mn-ea"/>
                <a:cs typeface="+mn-cs"/>
              </a:rPr>
              <a:t>Task</a:t>
            </a:r>
          </a:p>
        </p:txBody>
      </p:sp>
      <p:sp>
        <p:nvSpPr>
          <p:cNvPr id="39" name="Snip Single Corner Rectangle 20">
            <a:extLst>
              <a:ext uri="{FF2B5EF4-FFF2-40B4-BE49-F238E27FC236}">
                <a16:creationId xmlns:a16="http://schemas.microsoft.com/office/drawing/2014/main" id="{DB43D870-54D4-6912-80A5-CC13DB8855CC}"/>
              </a:ext>
            </a:extLst>
          </p:cNvPr>
          <p:cNvSpPr/>
          <p:nvPr/>
        </p:nvSpPr>
        <p:spPr>
          <a:xfrm>
            <a:off x="10877593" y="4200905"/>
            <a:ext cx="1128143" cy="945944"/>
          </a:xfrm>
          <a:prstGeom prst="snip1Rect">
            <a:avLst/>
          </a:prstGeom>
          <a:solidFill>
            <a:schemeClr val="bg1"/>
          </a:solidFill>
          <a:ln>
            <a:noFill/>
          </a:ln>
          <a:effectLst>
            <a:outerShdw blurRad="1143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r>
              <a:rPr lang="en-US" sz="900" kern="1200" baseline="0" dirty="0">
                <a:solidFill>
                  <a:schemeClr val="tx1"/>
                </a:solidFill>
                <a:effectLst/>
                <a:latin typeface="Century Gothic" panose="020B0502020202020204" pitchFamily="34" charset="0"/>
                <a:ea typeface="+mn-ea"/>
                <a:cs typeface="+mn-cs"/>
              </a:rPr>
              <a:t>Task</a:t>
            </a:r>
          </a:p>
        </p:txBody>
      </p:sp>
      <p:sp>
        <p:nvSpPr>
          <p:cNvPr id="40" name="Snip Single Corner Rectangle 20">
            <a:extLst>
              <a:ext uri="{FF2B5EF4-FFF2-40B4-BE49-F238E27FC236}">
                <a16:creationId xmlns:a16="http://schemas.microsoft.com/office/drawing/2014/main" id="{6B3F4D31-07F2-501D-942F-17C87F6B132F}"/>
              </a:ext>
            </a:extLst>
          </p:cNvPr>
          <p:cNvSpPr/>
          <p:nvPr/>
        </p:nvSpPr>
        <p:spPr>
          <a:xfrm>
            <a:off x="10877593" y="2620572"/>
            <a:ext cx="1128143" cy="945944"/>
          </a:xfrm>
          <a:prstGeom prst="snip1Rect">
            <a:avLst/>
          </a:prstGeom>
          <a:solidFill>
            <a:schemeClr val="bg1"/>
          </a:solidFill>
          <a:ln>
            <a:noFill/>
          </a:ln>
          <a:effectLst>
            <a:outerShdw blurRad="1143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r>
              <a:rPr lang="en-US" sz="900" kern="1200" baseline="0" dirty="0">
                <a:solidFill>
                  <a:schemeClr val="tx1"/>
                </a:solidFill>
                <a:effectLst/>
                <a:latin typeface="Century Gothic" panose="020B0502020202020204" pitchFamily="34" charset="0"/>
                <a:ea typeface="+mn-ea"/>
                <a:cs typeface="+mn-cs"/>
              </a:rPr>
              <a:t>Task</a:t>
            </a:r>
          </a:p>
        </p:txBody>
      </p:sp>
      <p:sp>
        <p:nvSpPr>
          <p:cNvPr id="41" name="Snip Single Corner Rectangle 20">
            <a:extLst>
              <a:ext uri="{FF2B5EF4-FFF2-40B4-BE49-F238E27FC236}">
                <a16:creationId xmlns:a16="http://schemas.microsoft.com/office/drawing/2014/main" id="{C8FC1D62-372F-CC6B-D09C-43D34BFFF74C}"/>
              </a:ext>
            </a:extLst>
          </p:cNvPr>
          <p:cNvSpPr/>
          <p:nvPr/>
        </p:nvSpPr>
        <p:spPr>
          <a:xfrm>
            <a:off x="10877593" y="5302812"/>
            <a:ext cx="1128143" cy="945944"/>
          </a:xfrm>
          <a:prstGeom prst="snip1Rect">
            <a:avLst/>
          </a:prstGeom>
          <a:solidFill>
            <a:schemeClr val="bg1"/>
          </a:solidFill>
          <a:ln>
            <a:noFill/>
          </a:ln>
          <a:effectLst>
            <a:outerShdw blurRad="1143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r>
              <a:rPr lang="en-US" sz="900" kern="1200" baseline="0" dirty="0">
                <a:solidFill>
                  <a:schemeClr val="tx1"/>
                </a:solidFill>
                <a:effectLst/>
                <a:latin typeface="Century Gothic" panose="020B0502020202020204" pitchFamily="34" charset="0"/>
                <a:ea typeface="+mn-ea"/>
                <a:cs typeface="+mn-cs"/>
              </a:rPr>
              <a:t>Task</a:t>
            </a:r>
          </a:p>
        </p:txBody>
      </p:sp>
    </p:spTree>
    <p:extLst>
      <p:ext uri="{BB962C8B-B14F-4D97-AF65-F5344CB8AC3E}">
        <p14:creationId xmlns:p14="http://schemas.microsoft.com/office/powerpoint/2010/main" val="77158830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6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6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36576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2929323684"/>
      </p:ext>
    </p:extLst>
  </p:cSld>
  <p:clrMapOvr>
    <a:masterClrMapping/>
  </p:clrMapOvr>
</p:sld>
</file>

<file path=ppt/theme/theme1.xml><?xml version="1.0" encoding="utf-8"?>
<a:theme xmlns:a="http://schemas.openxmlformats.org/drawingml/2006/main" name="Office Theme">
  <a:themeElements>
    <a:clrScheme name="Office 2013 - 2022">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97</TotalTime>
  <Words>190</Words>
  <Application>Microsoft Macintosh PowerPoint</Application>
  <PresentationFormat>Widescreen</PresentationFormat>
  <Paragraphs>65</Paragraphs>
  <Slides>4</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vt:i4>
      </vt:variant>
    </vt:vector>
  </HeadingPairs>
  <TitlesOfParts>
    <vt:vector size="9" baseType="lpstr">
      <vt:lpstr>Aptos</vt:lpstr>
      <vt:lpstr>Aptos Display</vt:lpstr>
      <vt:lpstr>Arial</vt:lpstr>
      <vt:lpstr>Century Gothic</vt:lpstr>
      <vt:lpstr>Office Theme</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Dunlevy, Bess</dc:creator>
  <cp:lastModifiedBy>Megan Herchold</cp:lastModifiedBy>
  <cp:revision>10</cp:revision>
  <dcterms:created xsi:type="dcterms:W3CDTF">2024-07-31T18:43:37Z</dcterms:created>
  <dcterms:modified xsi:type="dcterms:W3CDTF">2025-03-21T13:58:52Z</dcterms:modified>
</cp:coreProperties>
</file>