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51" r:id="rId2"/>
    <p:sldId id="359" r:id="rId3"/>
    <p:sldId id="3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7F8"/>
    <a:srgbClr val="E9F056"/>
    <a:srgbClr val="39D1EF"/>
    <a:srgbClr val="D3F5F8"/>
    <a:srgbClr val="B88C00"/>
    <a:srgbClr val="DAA600"/>
    <a:srgbClr val="78DFF4"/>
    <a:srgbClr val="A5EAF8"/>
    <a:srgbClr val="001033"/>
    <a:srgbClr val="E3FB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540329-EE07-4DCD-9238-532FEE4162EB}" v="101" dt="2025-03-20T00:54:56.2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636" autoAdjust="0"/>
    <p:restoredTop sz="96058"/>
  </p:normalViewPr>
  <p:slideViewPr>
    <p:cSldViewPr snapToGrid="0" snapToObjects="1">
      <p:cViewPr varScale="1">
        <p:scale>
          <a:sx n="112" d="100"/>
          <a:sy n="112" d="100"/>
        </p:scale>
        <p:origin x="600" y="200"/>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0540329-EE07-4DCD-9238-532FEE4162EB}"/>
    <pc:docChg chg="undo custSel modSld">
      <pc:chgData name="Bess Dunlevy" userId="dd4b9a8537dbe9d0" providerId="LiveId" clId="{20540329-EE07-4DCD-9238-532FEE4162EB}" dt="2025-03-20T00:55:45.232" v="676" actId="478"/>
      <pc:docMkLst>
        <pc:docMk/>
      </pc:docMkLst>
      <pc:sldChg chg="addSp delSp modSp mod setBg">
        <pc:chgData name="Bess Dunlevy" userId="dd4b9a8537dbe9d0" providerId="LiveId" clId="{20540329-EE07-4DCD-9238-532FEE4162EB}" dt="2025-03-20T00:55:10.109" v="674" actId="1076"/>
        <pc:sldMkLst>
          <pc:docMk/>
          <pc:sldMk cId="1096222095" sldId="351"/>
        </pc:sldMkLst>
        <pc:spChg chg="mod">
          <ac:chgData name="Bess Dunlevy" userId="dd4b9a8537dbe9d0" providerId="LiveId" clId="{20540329-EE07-4DCD-9238-532FEE4162EB}" dt="2025-03-20T00:54:30.806" v="668" actId="1076"/>
          <ac:spMkLst>
            <pc:docMk/>
            <pc:sldMk cId="1096222095" sldId="351"/>
            <ac:spMk id="105" creationId="{E657F283-8CE8-B1D0-1462-4663337E2661}"/>
          </ac:spMkLst>
        </pc:spChg>
        <pc:picChg chg="del">
          <ac:chgData name="Bess Dunlevy" userId="dd4b9a8537dbe9d0" providerId="LiveId" clId="{20540329-EE07-4DCD-9238-532FEE4162EB}" dt="2025-03-20T00:54:22.676" v="667" actId="478"/>
          <ac:picMkLst>
            <pc:docMk/>
            <pc:sldMk cId="1096222095" sldId="351"/>
            <ac:picMk id="3" creationId="{6656E1D5-C1CC-552E-E446-E49ECC290852}"/>
          </ac:picMkLst>
        </pc:picChg>
        <pc:picChg chg="add mod modCrop">
          <ac:chgData name="Bess Dunlevy" userId="dd4b9a8537dbe9d0" providerId="LiveId" clId="{20540329-EE07-4DCD-9238-532FEE4162EB}" dt="2025-03-20T00:55:10.109" v="674" actId="1076"/>
          <ac:picMkLst>
            <pc:docMk/>
            <pc:sldMk cId="1096222095" sldId="351"/>
            <ac:picMk id="4" creationId="{A2F9E5A6-C9C1-1071-CCE6-5F2B3E3C9BE4}"/>
          </ac:picMkLst>
        </pc:picChg>
      </pc:sldChg>
      <pc:sldChg chg="addSp delSp modSp mod setBg">
        <pc:chgData name="Bess Dunlevy" userId="dd4b9a8537dbe9d0" providerId="LiveId" clId="{20540329-EE07-4DCD-9238-532FEE4162EB}" dt="2025-03-20T00:55:45.232" v="676" actId="478"/>
        <pc:sldMkLst>
          <pc:docMk/>
          <pc:sldMk cId="1987710010" sldId="359"/>
        </pc:sldMkLst>
        <pc:spChg chg="add mod">
          <ac:chgData name="Bess Dunlevy" userId="dd4b9a8537dbe9d0" providerId="LiveId" clId="{20540329-EE07-4DCD-9238-532FEE4162EB}" dt="2025-03-20T00:48:57.101" v="414" actId="1076"/>
          <ac:spMkLst>
            <pc:docMk/>
            <pc:sldMk cId="1987710010" sldId="359"/>
            <ac:spMk id="2" creationId="{A0C97010-EF1C-C787-5E60-94B9B567172A}"/>
          </ac:spMkLst>
        </pc:spChg>
        <pc:spChg chg="add del">
          <ac:chgData name="Bess Dunlevy" userId="dd4b9a8537dbe9d0" providerId="LiveId" clId="{20540329-EE07-4DCD-9238-532FEE4162EB}" dt="2025-03-20T00:55:45.232" v="676" actId="478"/>
          <ac:spMkLst>
            <pc:docMk/>
            <pc:sldMk cId="1987710010" sldId="359"/>
            <ac:spMk id="3" creationId="{4906696B-B02D-EEB8-513E-3F84DAC6A553}"/>
          </ac:spMkLst>
        </pc:spChg>
        <pc:spChg chg="add mod">
          <ac:chgData name="Bess Dunlevy" userId="dd4b9a8537dbe9d0" providerId="LiveId" clId="{20540329-EE07-4DCD-9238-532FEE4162EB}" dt="2025-03-20T00:48:57.101" v="414" actId="1076"/>
          <ac:spMkLst>
            <pc:docMk/>
            <pc:sldMk cId="1987710010" sldId="359"/>
            <ac:spMk id="4" creationId="{398D603D-EB2B-8EB6-65E6-EF3C1C3F6D11}"/>
          </ac:spMkLst>
        </pc:spChg>
        <pc:spChg chg="del">
          <ac:chgData name="Bess Dunlevy" userId="dd4b9a8537dbe9d0" providerId="LiveId" clId="{20540329-EE07-4DCD-9238-532FEE4162EB}" dt="2025-03-20T00:45:23.401" v="32" actId="478"/>
          <ac:spMkLst>
            <pc:docMk/>
            <pc:sldMk cId="1987710010" sldId="359"/>
            <ac:spMk id="5" creationId="{1C930791-089A-0CFD-2E55-1F6F1CAEF785}"/>
          </ac:spMkLst>
        </pc:spChg>
        <pc:spChg chg="del mod">
          <ac:chgData name="Bess Dunlevy" userId="dd4b9a8537dbe9d0" providerId="LiveId" clId="{20540329-EE07-4DCD-9238-532FEE4162EB}" dt="2025-03-20T00:45:22.821" v="31" actId="478"/>
          <ac:spMkLst>
            <pc:docMk/>
            <pc:sldMk cId="1987710010" sldId="359"/>
            <ac:spMk id="6" creationId="{8BBDF047-A057-A544-7838-36057DCF383F}"/>
          </ac:spMkLst>
        </pc:spChg>
        <pc:spChg chg="add mod">
          <ac:chgData name="Bess Dunlevy" userId="dd4b9a8537dbe9d0" providerId="LiveId" clId="{20540329-EE07-4DCD-9238-532FEE4162EB}" dt="2025-03-20T00:49:35.268" v="439" actId="1076"/>
          <ac:spMkLst>
            <pc:docMk/>
            <pc:sldMk cId="1987710010" sldId="359"/>
            <ac:spMk id="7" creationId="{18A924A7-E7B2-CC65-7F57-69C511090278}"/>
          </ac:spMkLst>
        </pc:spChg>
        <pc:spChg chg="add mod">
          <ac:chgData name="Bess Dunlevy" userId="dd4b9a8537dbe9d0" providerId="LiveId" clId="{20540329-EE07-4DCD-9238-532FEE4162EB}" dt="2025-03-20T00:49:46.774" v="459" actId="20577"/>
          <ac:spMkLst>
            <pc:docMk/>
            <pc:sldMk cId="1987710010" sldId="359"/>
            <ac:spMk id="8" creationId="{E567FEEE-4DD9-CEC4-9C01-2CEC34139B77}"/>
          </ac:spMkLst>
        </pc:spChg>
        <pc:spChg chg="add mod">
          <ac:chgData name="Bess Dunlevy" userId="dd4b9a8537dbe9d0" providerId="LiveId" clId="{20540329-EE07-4DCD-9238-532FEE4162EB}" dt="2025-03-20T00:50:08.564" v="494" actId="20577"/>
          <ac:spMkLst>
            <pc:docMk/>
            <pc:sldMk cId="1987710010" sldId="359"/>
            <ac:spMk id="9" creationId="{244A00B1-A422-C532-6B3E-838616394B08}"/>
          </ac:spMkLst>
        </pc:spChg>
        <pc:spChg chg="mod">
          <ac:chgData name="Bess Dunlevy" userId="dd4b9a8537dbe9d0" providerId="LiveId" clId="{20540329-EE07-4DCD-9238-532FEE4162EB}" dt="2025-03-20T00:50:59.191" v="504" actId="14100"/>
          <ac:spMkLst>
            <pc:docMk/>
            <pc:sldMk cId="1987710010" sldId="359"/>
            <ac:spMk id="10" creationId="{F75E28C0-A320-8ABE-AE26-A8797D03A003}"/>
          </ac:spMkLst>
        </pc:spChg>
        <pc:spChg chg="mod">
          <ac:chgData name="Bess Dunlevy" userId="dd4b9a8537dbe9d0" providerId="LiveId" clId="{20540329-EE07-4DCD-9238-532FEE4162EB}" dt="2025-03-20T00:51:03.151" v="506" actId="14100"/>
          <ac:spMkLst>
            <pc:docMk/>
            <pc:sldMk cId="1987710010" sldId="359"/>
            <ac:spMk id="11" creationId="{B4EB35B6-B60C-DEDD-521E-C36CB8610A12}"/>
          </ac:spMkLst>
        </pc:spChg>
        <pc:spChg chg="del">
          <ac:chgData name="Bess Dunlevy" userId="dd4b9a8537dbe9d0" providerId="LiveId" clId="{20540329-EE07-4DCD-9238-532FEE4162EB}" dt="2025-03-20T00:45:42.950" v="45" actId="478"/>
          <ac:spMkLst>
            <pc:docMk/>
            <pc:sldMk cId="1987710010" sldId="359"/>
            <ac:spMk id="12" creationId="{1491D94A-80D9-EE92-752B-02CEB7F9CE2A}"/>
          </ac:spMkLst>
        </pc:spChg>
        <pc:spChg chg="add mod">
          <ac:chgData name="Bess Dunlevy" userId="dd4b9a8537dbe9d0" providerId="LiveId" clId="{20540329-EE07-4DCD-9238-532FEE4162EB}" dt="2025-03-20T00:52:54.103" v="563" actId="1076"/>
          <ac:spMkLst>
            <pc:docMk/>
            <pc:sldMk cId="1987710010" sldId="359"/>
            <ac:spMk id="18" creationId="{19613D50-E1FD-A1F5-2A61-1900C7328A3F}"/>
          </ac:spMkLst>
        </pc:spChg>
        <pc:spChg chg="add mod">
          <ac:chgData name="Bess Dunlevy" userId="dd4b9a8537dbe9d0" providerId="LiveId" clId="{20540329-EE07-4DCD-9238-532FEE4162EB}" dt="2025-03-20T00:52:54.103" v="563" actId="1076"/>
          <ac:spMkLst>
            <pc:docMk/>
            <pc:sldMk cId="1987710010" sldId="359"/>
            <ac:spMk id="19" creationId="{78A451A4-3C38-686A-E025-732D95973D3C}"/>
          </ac:spMkLst>
        </pc:spChg>
        <pc:spChg chg="add mod">
          <ac:chgData name="Bess Dunlevy" userId="dd4b9a8537dbe9d0" providerId="LiveId" clId="{20540329-EE07-4DCD-9238-532FEE4162EB}" dt="2025-03-20T00:52:54.103" v="563" actId="1076"/>
          <ac:spMkLst>
            <pc:docMk/>
            <pc:sldMk cId="1987710010" sldId="359"/>
            <ac:spMk id="20" creationId="{51A1B328-35B2-AFA8-2769-4C98A6AA5FB2}"/>
          </ac:spMkLst>
        </pc:spChg>
        <pc:spChg chg="add mod">
          <ac:chgData name="Bess Dunlevy" userId="dd4b9a8537dbe9d0" providerId="LiveId" clId="{20540329-EE07-4DCD-9238-532FEE4162EB}" dt="2025-03-20T00:52:54.103" v="563" actId="1076"/>
          <ac:spMkLst>
            <pc:docMk/>
            <pc:sldMk cId="1987710010" sldId="359"/>
            <ac:spMk id="21" creationId="{EE6937DC-1903-E6E2-9302-BD123C71A934}"/>
          </ac:spMkLst>
        </pc:spChg>
        <pc:spChg chg="add mod">
          <ac:chgData name="Bess Dunlevy" userId="dd4b9a8537dbe9d0" providerId="LiveId" clId="{20540329-EE07-4DCD-9238-532FEE4162EB}" dt="2025-03-20T00:52:45.557" v="559" actId="1076"/>
          <ac:spMkLst>
            <pc:docMk/>
            <pc:sldMk cId="1987710010" sldId="359"/>
            <ac:spMk id="22" creationId="{EEC035E6-826A-6731-2963-9709B2D2F007}"/>
          </ac:spMkLst>
        </pc:spChg>
        <pc:spChg chg="add mod">
          <ac:chgData name="Bess Dunlevy" userId="dd4b9a8537dbe9d0" providerId="LiveId" clId="{20540329-EE07-4DCD-9238-532FEE4162EB}" dt="2025-03-20T00:52:45.557" v="559" actId="1076"/>
          <ac:spMkLst>
            <pc:docMk/>
            <pc:sldMk cId="1987710010" sldId="359"/>
            <ac:spMk id="23" creationId="{75E69641-24E1-4AEA-ACFA-4E92A8184740}"/>
          </ac:spMkLst>
        </pc:spChg>
        <pc:spChg chg="add mod">
          <ac:chgData name="Bess Dunlevy" userId="dd4b9a8537dbe9d0" providerId="LiveId" clId="{20540329-EE07-4DCD-9238-532FEE4162EB}" dt="2025-03-20T00:53:08.780" v="583" actId="20577"/>
          <ac:spMkLst>
            <pc:docMk/>
            <pc:sldMk cId="1987710010" sldId="359"/>
            <ac:spMk id="24" creationId="{61DA1110-8938-F16D-C0BE-E2E4D9DC1E58}"/>
          </ac:spMkLst>
        </pc:spChg>
        <pc:spChg chg="add del mod">
          <ac:chgData name="Bess Dunlevy" userId="dd4b9a8537dbe9d0" providerId="LiveId" clId="{20540329-EE07-4DCD-9238-532FEE4162EB}" dt="2025-03-20T00:53:17.332" v="596" actId="478"/>
          <ac:spMkLst>
            <pc:docMk/>
            <pc:sldMk cId="1987710010" sldId="359"/>
            <ac:spMk id="25" creationId="{83163B01-F23B-A514-BEAF-423AF2DE0C06}"/>
          </ac:spMkLst>
        </pc:spChg>
        <pc:spChg chg="del mod">
          <ac:chgData name="Bess Dunlevy" userId="dd4b9a8537dbe9d0" providerId="LiveId" clId="{20540329-EE07-4DCD-9238-532FEE4162EB}" dt="2025-03-20T00:48:34.853" v="404" actId="478"/>
          <ac:spMkLst>
            <pc:docMk/>
            <pc:sldMk cId="1987710010" sldId="359"/>
            <ac:spMk id="26" creationId="{DB17B5F1-8F6E-26FE-80CE-AB13A1A78AFB}"/>
          </ac:spMkLst>
        </pc:spChg>
        <pc:spChg chg="del">
          <ac:chgData name="Bess Dunlevy" userId="dd4b9a8537dbe9d0" providerId="LiveId" clId="{20540329-EE07-4DCD-9238-532FEE4162EB}" dt="2025-03-20T00:46:13.968" v="72" actId="478"/>
          <ac:spMkLst>
            <pc:docMk/>
            <pc:sldMk cId="1987710010" sldId="359"/>
            <ac:spMk id="27" creationId="{07010DD1-0EF1-5129-0CA1-3C07EC4ED2CE}"/>
          </ac:spMkLst>
        </pc:spChg>
        <pc:spChg chg="del mod">
          <ac:chgData name="Bess Dunlevy" userId="dd4b9a8537dbe9d0" providerId="LiveId" clId="{20540329-EE07-4DCD-9238-532FEE4162EB}" dt="2025-03-20T00:46:17.425" v="74" actId="478"/>
          <ac:spMkLst>
            <pc:docMk/>
            <pc:sldMk cId="1987710010" sldId="359"/>
            <ac:spMk id="28" creationId="{2ED56C0C-75A3-0A94-7F06-F9C35B993206}"/>
          </ac:spMkLst>
        </pc:spChg>
        <pc:spChg chg="add mod">
          <ac:chgData name="Bess Dunlevy" userId="dd4b9a8537dbe9d0" providerId="LiveId" clId="{20540329-EE07-4DCD-9238-532FEE4162EB}" dt="2025-03-20T00:54:14.893" v="666" actId="1076"/>
          <ac:spMkLst>
            <pc:docMk/>
            <pc:sldMk cId="1987710010" sldId="359"/>
            <ac:spMk id="29" creationId="{AE0ED496-E939-936C-6593-1222A3041C9D}"/>
          </ac:spMkLst>
        </pc:spChg>
        <pc:spChg chg="del mod">
          <ac:chgData name="Bess Dunlevy" userId="dd4b9a8537dbe9d0" providerId="LiveId" clId="{20540329-EE07-4DCD-9238-532FEE4162EB}" dt="2025-03-20T00:46:17.425" v="74" actId="478"/>
          <ac:spMkLst>
            <pc:docMk/>
            <pc:sldMk cId="1987710010" sldId="359"/>
            <ac:spMk id="30" creationId="{E190FC16-A8CE-1508-0E6A-4C2C86D9956E}"/>
          </ac:spMkLst>
        </pc:spChg>
        <pc:spChg chg="del">
          <ac:chgData name="Bess Dunlevy" userId="dd4b9a8537dbe9d0" providerId="LiveId" clId="{20540329-EE07-4DCD-9238-532FEE4162EB}" dt="2025-03-20T00:46:17.425" v="74" actId="478"/>
          <ac:spMkLst>
            <pc:docMk/>
            <pc:sldMk cId="1987710010" sldId="359"/>
            <ac:spMk id="31" creationId="{EFAF4DAD-BA54-12B6-CA07-30EC93A74E16}"/>
          </ac:spMkLst>
        </pc:spChg>
        <pc:spChg chg="add mod">
          <ac:chgData name="Bess Dunlevy" userId="dd4b9a8537dbe9d0" providerId="LiveId" clId="{20540329-EE07-4DCD-9238-532FEE4162EB}" dt="2025-03-20T00:52:58.310" v="565" actId="1076"/>
          <ac:spMkLst>
            <pc:docMk/>
            <pc:sldMk cId="1987710010" sldId="359"/>
            <ac:spMk id="32" creationId="{4C41EE02-6B0D-5F64-8F21-FCA51E8DA6E2}"/>
          </ac:spMkLst>
        </pc:spChg>
        <pc:spChg chg="add del mod">
          <ac:chgData name="Bess Dunlevy" userId="dd4b9a8537dbe9d0" providerId="LiveId" clId="{20540329-EE07-4DCD-9238-532FEE4162EB}" dt="2025-03-20T00:53:16.725" v="595" actId="478"/>
          <ac:spMkLst>
            <pc:docMk/>
            <pc:sldMk cId="1987710010" sldId="359"/>
            <ac:spMk id="33" creationId="{FA26F7A6-B92D-DB76-C623-8B3654F8C52F}"/>
          </ac:spMkLst>
        </pc:spChg>
        <pc:spChg chg="add mod">
          <ac:chgData name="Bess Dunlevy" userId="dd4b9a8537dbe9d0" providerId="LiveId" clId="{20540329-EE07-4DCD-9238-532FEE4162EB}" dt="2025-03-20T00:52:58.310" v="565" actId="1076"/>
          <ac:spMkLst>
            <pc:docMk/>
            <pc:sldMk cId="1987710010" sldId="359"/>
            <ac:spMk id="34" creationId="{32EE6609-027C-20EE-A981-7AF3FA171C58}"/>
          </ac:spMkLst>
        </pc:spChg>
        <pc:spChg chg="add mod">
          <ac:chgData name="Bess Dunlevy" userId="dd4b9a8537dbe9d0" providerId="LiveId" clId="{20540329-EE07-4DCD-9238-532FEE4162EB}" dt="2025-03-20T00:53:23.001" v="598" actId="1076"/>
          <ac:spMkLst>
            <pc:docMk/>
            <pc:sldMk cId="1987710010" sldId="359"/>
            <ac:spMk id="35" creationId="{9F0F318F-37B8-1542-E510-4262491A4B5C}"/>
          </ac:spMkLst>
        </pc:spChg>
        <pc:spChg chg="add mod">
          <ac:chgData name="Bess Dunlevy" userId="dd4b9a8537dbe9d0" providerId="LiveId" clId="{20540329-EE07-4DCD-9238-532FEE4162EB}" dt="2025-03-20T00:53:23.001" v="598" actId="1076"/>
          <ac:spMkLst>
            <pc:docMk/>
            <pc:sldMk cId="1987710010" sldId="359"/>
            <ac:spMk id="36" creationId="{D94CE709-E05D-CE2D-F4C1-03423F4770AA}"/>
          </ac:spMkLst>
        </pc:spChg>
        <pc:spChg chg="add mod">
          <ac:chgData name="Bess Dunlevy" userId="dd4b9a8537dbe9d0" providerId="LiveId" clId="{20540329-EE07-4DCD-9238-532FEE4162EB}" dt="2025-03-20T00:53:49.899" v="656" actId="14100"/>
          <ac:spMkLst>
            <pc:docMk/>
            <pc:sldMk cId="1987710010" sldId="359"/>
            <ac:spMk id="37" creationId="{89339481-3D96-009F-A1BA-94754EBC7854}"/>
          </ac:spMkLst>
        </pc:spChg>
        <pc:spChg chg="add mod">
          <ac:chgData name="Bess Dunlevy" userId="dd4b9a8537dbe9d0" providerId="LiveId" clId="{20540329-EE07-4DCD-9238-532FEE4162EB}" dt="2025-03-20T00:53:47.267" v="655" actId="14100"/>
          <ac:spMkLst>
            <pc:docMk/>
            <pc:sldMk cId="1987710010" sldId="359"/>
            <ac:spMk id="38" creationId="{B14C5590-1318-A90E-3D58-D35B7DB8EC07}"/>
          </ac:spMkLst>
        </pc:spChg>
        <pc:spChg chg="add mod">
          <ac:chgData name="Bess Dunlevy" userId="dd4b9a8537dbe9d0" providerId="LiveId" clId="{20540329-EE07-4DCD-9238-532FEE4162EB}" dt="2025-03-20T00:53:55.854" v="658" actId="1076"/>
          <ac:spMkLst>
            <pc:docMk/>
            <pc:sldMk cId="1987710010" sldId="359"/>
            <ac:spMk id="39" creationId="{FDCBE241-4FF2-159C-8E08-75845EA27A29}"/>
          </ac:spMkLst>
        </pc:spChg>
        <pc:spChg chg="mod">
          <ac:chgData name="Bess Dunlevy" userId="dd4b9a8537dbe9d0" providerId="LiveId" clId="{20540329-EE07-4DCD-9238-532FEE4162EB}" dt="2025-03-20T00:51:08.015" v="508" actId="14100"/>
          <ac:spMkLst>
            <pc:docMk/>
            <pc:sldMk cId="1987710010" sldId="359"/>
            <ac:spMk id="40" creationId="{3AB02B07-8D5F-6C1D-3F65-5556C94F3A09}"/>
          </ac:spMkLst>
        </pc:spChg>
        <pc:spChg chg="add mod">
          <ac:chgData name="Bess Dunlevy" userId="dd4b9a8537dbe9d0" providerId="LiveId" clId="{20540329-EE07-4DCD-9238-532FEE4162EB}" dt="2025-03-20T00:53:55.854" v="658" actId="1076"/>
          <ac:spMkLst>
            <pc:docMk/>
            <pc:sldMk cId="1987710010" sldId="359"/>
            <ac:spMk id="41" creationId="{27764C35-0507-3623-4D4E-3A2BCFB592EA}"/>
          </ac:spMkLst>
        </pc:spChg>
        <pc:spChg chg="add mod">
          <ac:chgData name="Bess Dunlevy" userId="dd4b9a8537dbe9d0" providerId="LiveId" clId="{20540329-EE07-4DCD-9238-532FEE4162EB}" dt="2025-03-20T00:54:00.790" v="660" actId="1076"/>
          <ac:spMkLst>
            <pc:docMk/>
            <pc:sldMk cId="1987710010" sldId="359"/>
            <ac:spMk id="42" creationId="{0FCFBA14-140B-B0CA-54B4-4B788BEC255A}"/>
          </ac:spMkLst>
        </pc:spChg>
        <pc:spChg chg="add mod">
          <ac:chgData name="Bess Dunlevy" userId="dd4b9a8537dbe9d0" providerId="LiveId" clId="{20540329-EE07-4DCD-9238-532FEE4162EB}" dt="2025-03-20T00:54:05.430" v="663" actId="1076"/>
          <ac:spMkLst>
            <pc:docMk/>
            <pc:sldMk cId="1987710010" sldId="359"/>
            <ac:spMk id="43" creationId="{F90B0587-6593-D856-F490-5C6D4ADEDE7A}"/>
          </ac:spMkLst>
        </pc:spChg>
        <pc:spChg chg="add mod">
          <ac:chgData name="Bess Dunlevy" userId="dd4b9a8537dbe9d0" providerId="LiveId" clId="{20540329-EE07-4DCD-9238-532FEE4162EB}" dt="2025-03-20T00:54:05.430" v="663" actId="1076"/>
          <ac:spMkLst>
            <pc:docMk/>
            <pc:sldMk cId="1987710010" sldId="359"/>
            <ac:spMk id="44" creationId="{20D9A26F-6AFC-7F55-F6EA-346A0BC1D288}"/>
          </ac:spMkLst>
        </pc:spChg>
        <pc:spChg chg="add mod">
          <ac:chgData name="Bess Dunlevy" userId="dd4b9a8537dbe9d0" providerId="LiveId" clId="{20540329-EE07-4DCD-9238-532FEE4162EB}" dt="2025-03-20T00:54:05.430" v="663" actId="1076"/>
          <ac:spMkLst>
            <pc:docMk/>
            <pc:sldMk cId="1987710010" sldId="359"/>
            <ac:spMk id="45" creationId="{944AD99B-954E-42BC-6D52-3B41C7CDDDC6}"/>
          </ac:spMkLst>
        </pc:spChg>
        <pc:spChg chg="add mod">
          <ac:chgData name="Bess Dunlevy" userId="dd4b9a8537dbe9d0" providerId="LiveId" clId="{20540329-EE07-4DCD-9238-532FEE4162EB}" dt="2025-03-20T00:54:12.055" v="665" actId="1076"/>
          <ac:spMkLst>
            <pc:docMk/>
            <pc:sldMk cId="1987710010" sldId="359"/>
            <ac:spMk id="46" creationId="{C0355B0C-67B0-4C11-06D9-DB7B4ED06980}"/>
          </ac:spMkLst>
        </pc:spChg>
        <pc:spChg chg="del">
          <ac:chgData name="Bess Dunlevy" userId="dd4b9a8537dbe9d0" providerId="LiveId" clId="{20540329-EE07-4DCD-9238-532FEE4162EB}" dt="2025-03-20T00:46:12.034" v="71" actId="478"/>
          <ac:spMkLst>
            <pc:docMk/>
            <pc:sldMk cId="1987710010" sldId="359"/>
            <ac:spMk id="47" creationId="{D5742960-9FD6-8443-A311-09003D177972}"/>
          </ac:spMkLst>
        </pc:spChg>
        <pc:spChg chg="add mod">
          <ac:chgData name="Bess Dunlevy" userId="dd4b9a8537dbe9d0" providerId="LiveId" clId="{20540329-EE07-4DCD-9238-532FEE4162EB}" dt="2025-03-20T00:54:12.055" v="665" actId="1076"/>
          <ac:spMkLst>
            <pc:docMk/>
            <pc:sldMk cId="1987710010" sldId="359"/>
            <ac:spMk id="48" creationId="{67E5AC8F-9EF1-087D-E52E-51D9540958B3}"/>
          </ac:spMkLst>
        </pc:spChg>
        <pc:spChg chg="del mod">
          <ac:chgData name="Bess Dunlevy" userId="dd4b9a8537dbe9d0" providerId="LiveId" clId="{20540329-EE07-4DCD-9238-532FEE4162EB}" dt="2025-03-20T00:48:34.853" v="404" actId="478"/>
          <ac:spMkLst>
            <pc:docMk/>
            <pc:sldMk cId="1987710010" sldId="359"/>
            <ac:spMk id="50" creationId="{21C86426-B60F-9222-3B24-064FEE830DD7}"/>
          </ac:spMkLst>
        </pc:spChg>
        <pc:spChg chg="del">
          <ac:chgData name="Bess Dunlevy" userId="dd4b9a8537dbe9d0" providerId="LiveId" clId="{20540329-EE07-4DCD-9238-532FEE4162EB}" dt="2025-03-20T00:46:17.425" v="74" actId="478"/>
          <ac:spMkLst>
            <pc:docMk/>
            <pc:sldMk cId="1987710010" sldId="359"/>
            <ac:spMk id="56" creationId="{922134A1-694F-F61E-47F4-54907AD20E31}"/>
          </ac:spMkLst>
        </pc:spChg>
        <pc:spChg chg="del">
          <ac:chgData name="Bess Dunlevy" userId="dd4b9a8537dbe9d0" providerId="LiveId" clId="{20540329-EE07-4DCD-9238-532FEE4162EB}" dt="2025-03-20T00:45:39.677" v="44" actId="478"/>
          <ac:spMkLst>
            <pc:docMk/>
            <pc:sldMk cId="1987710010" sldId="359"/>
            <ac:spMk id="58" creationId="{5F681103-B0C7-7A5A-7E6B-9E826ACB62BE}"/>
          </ac:spMkLst>
        </pc:spChg>
        <pc:spChg chg="del mod">
          <ac:chgData name="Bess Dunlevy" userId="dd4b9a8537dbe9d0" providerId="LiveId" clId="{20540329-EE07-4DCD-9238-532FEE4162EB}" dt="2025-03-20T00:45:39.230" v="43" actId="478"/>
          <ac:spMkLst>
            <pc:docMk/>
            <pc:sldMk cId="1987710010" sldId="359"/>
            <ac:spMk id="59" creationId="{D8FA06AF-BBEA-3023-A55B-1550BAC98A51}"/>
          </ac:spMkLst>
        </pc:spChg>
        <pc:spChg chg="del mod">
          <ac:chgData name="Bess Dunlevy" userId="dd4b9a8537dbe9d0" providerId="LiveId" clId="{20540329-EE07-4DCD-9238-532FEE4162EB}" dt="2025-03-20T00:48:31.160" v="403" actId="478"/>
          <ac:spMkLst>
            <pc:docMk/>
            <pc:sldMk cId="1987710010" sldId="359"/>
            <ac:spMk id="60" creationId="{BEEE7830-1466-1FD2-AE32-BAA5C4C4E7A7}"/>
          </ac:spMkLst>
        </pc:spChg>
        <pc:spChg chg="del mod">
          <ac:chgData name="Bess Dunlevy" userId="dd4b9a8537dbe9d0" providerId="LiveId" clId="{20540329-EE07-4DCD-9238-532FEE4162EB}" dt="2025-03-20T00:48:31.160" v="403" actId="478"/>
          <ac:spMkLst>
            <pc:docMk/>
            <pc:sldMk cId="1987710010" sldId="359"/>
            <ac:spMk id="62" creationId="{669309DF-44B2-03A1-0318-34AFB3A7D07C}"/>
          </ac:spMkLst>
        </pc:spChg>
        <pc:spChg chg="del">
          <ac:chgData name="Bess Dunlevy" userId="dd4b9a8537dbe9d0" providerId="LiveId" clId="{20540329-EE07-4DCD-9238-532FEE4162EB}" dt="2025-03-20T00:48:34.853" v="404" actId="478"/>
          <ac:spMkLst>
            <pc:docMk/>
            <pc:sldMk cId="1987710010" sldId="359"/>
            <ac:spMk id="63" creationId="{30F35C2D-E3EE-DC9E-827B-3B439A0F10E9}"/>
          </ac:spMkLst>
        </pc:spChg>
        <pc:spChg chg="del">
          <ac:chgData name="Bess Dunlevy" userId="dd4b9a8537dbe9d0" providerId="LiveId" clId="{20540329-EE07-4DCD-9238-532FEE4162EB}" dt="2025-03-20T00:48:34.853" v="404" actId="478"/>
          <ac:spMkLst>
            <pc:docMk/>
            <pc:sldMk cId="1987710010" sldId="359"/>
            <ac:spMk id="64" creationId="{D345A9E3-6B2B-6632-1108-F07C7A72B0B2}"/>
          </ac:spMkLst>
        </pc:spChg>
        <pc:spChg chg="del">
          <ac:chgData name="Bess Dunlevy" userId="dd4b9a8537dbe9d0" providerId="LiveId" clId="{20540329-EE07-4DCD-9238-532FEE4162EB}" dt="2025-03-20T00:48:34.853" v="404" actId="478"/>
          <ac:spMkLst>
            <pc:docMk/>
            <pc:sldMk cId="1987710010" sldId="359"/>
            <ac:spMk id="67" creationId="{42A56E95-882B-AB09-D971-4AD23859ACA0}"/>
          </ac:spMkLst>
        </pc:spChg>
        <pc:spChg chg="del">
          <ac:chgData name="Bess Dunlevy" userId="dd4b9a8537dbe9d0" providerId="LiveId" clId="{20540329-EE07-4DCD-9238-532FEE4162EB}" dt="2025-03-20T00:48:27.601" v="400" actId="478"/>
          <ac:spMkLst>
            <pc:docMk/>
            <pc:sldMk cId="1987710010" sldId="359"/>
            <ac:spMk id="70" creationId="{2C2C5EFC-3C15-07CF-3989-F5F98ACBBD7D}"/>
          </ac:spMkLst>
        </pc:spChg>
        <pc:spChg chg="del">
          <ac:chgData name="Bess Dunlevy" userId="dd4b9a8537dbe9d0" providerId="LiveId" clId="{20540329-EE07-4DCD-9238-532FEE4162EB}" dt="2025-03-20T00:48:27.601" v="400" actId="478"/>
          <ac:spMkLst>
            <pc:docMk/>
            <pc:sldMk cId="1987710010" sldId="359"/>
            <ac:spMk id="71" creationId="{881B2546-55A3-32AE-CBFD-4B3F49F10714}"/>
          </ac:spMkLst>
        </pc:spChg>
        <pc:spChg chg="del mod">
          <ac:chgData name="Bess Dunlevy" userId="dd4b9a8537dbe9d0" providerId="LiveId" clId="{20540329-EE07-4DCD-9238-532FEE4162EB}" dt="2025-03-20T00:48:31.160" v="403" actId="478"/>
          <ac:spMkLst>
            <pc:docMk/>
            <pc:sldMk cId="1987710010" sldId="359"/>
            <ac:spMk id="72" creationId="{030839DF-85FC-A64D-B1B9-BA8738BB291E}"/>
          </ac:spMkLst>
        </pc:spChg>
        <pc:spChg chg="del">
          <ac:chgData name="Bess Dunlevy" userId="dd4b9a8537dbe9d0" providerId="LiveId" clId="{20540329-EE07-4DCD-9238-532FEE4162EB}" dt="2025-03-20T00:48:34.853" v="404" actId="478"/>
          <ac:spMkLst>
            <pc:docMk/>
            <pc:sldMk cId="1987710010" sldId="359"/>
            <ac:spMk id="75" creationId="{B7CE3136-1720-C6D1-BEB5-41D371A7A6B4}"/>
          </ac:spMkLst>
        </pc:spChg>
        <pc:spChg chg="del mod">
          <ac:chgData name="Bess Dunlevy" userId="dd4b9a8537dbe9d0" providerId="LiveId" clId="{20540329-EE07-4DCD-9238-532FEE4162EB}" dt="2025-03-20T00:48:31.160" v="403" actId="478"/>
          <ac:spMkLst>
            <pc:docMk/>
            <pc:sldMk cId="1987710010" sldId="359"/>
            <ac:spMk id="79" creationId="{E6F6457B-3C2D-9973-7092-58D14BC357A9}"/>
          </ac:spMkLst>
        </pc:spChg>
        <pc:spChg chg="del mod">
          <ac:chgData name="Bess Dunlevy" userId="dd4b9a8537dbe9d0" providerId="LiveId" clId="{20540329-EE07-4DCD-9238-532FEE4162EB}" dt="2025-03-20T00:48:27.601" v="400" actId="478"/>
          <ac:spMkLst>
            <pc:docMk/>
            <pc:sldMk cId="1987710010" sldId="359"/>
            <ac:spMk id="83" creationId="{94ED2B7E-6C5C-2CA3-B2F9-EBA7035B96DA}"/>
          </ac:spMkLst>
        </pc:spChg>
        <pc:spChg chg="del mod">
          <ac:chgData name="Bess Dunlevy" userId="dd4b9a8537dbe9d0" providerId="LiveId" clId="{20540329-EE07-4DCD-9238-532FEE4162EB}" dt="2025-03-20T00:48:27.601" v="400" actId="478"/>
          <ac:spMkLst>
            <pc:docMk/>
            <pc:sldMk cId="1987710010" sldId="359"/>
            <ac:spMk id="84" creationId="{06AE9B5C-333A-AD11-34FA-7C88E4B50D10}"/>
          </ac:spMkLst>
        </pc:spChg>
        <pc:spChg chg="mod">
          <ac:chgData name="Bess Dunlevy" userId="dd4b9a8537dbe9d0" providerId="LiveId" clId="{20540329-EE07-4DCD-9238-532FEE4162EB}" dt="2025-03-20T00:48:57.101" v="414" actId="1076"/>
          <ac:spMkLst>
            <pc:docMk/>
            <pc:sldMk cId="1987710010" sldId="359"/>
            <ac:spMk id="88" creationId="{E66044A3-DA34-0C3F-E621-6328C2CDA057}"/>
          </ac:spMkLst>
        </pc:spChg>
        <pc:spChg chg="del mod">
          <ac:chgData name="Bess Dunlevy" userId="dd4b9a8537dbe9d0" providerId="LiveId" clId="{20540329-EE07-4DCD-9238-532FEE4162EB}" dt="2025-03-20T00:48:39.044" v="407" actId="478"/>
          <ac:spMkLst>
            <pc:docMk/>
            <pc:sldMk cId="1987710010" sldId="359"/>
            <ac:spMk id="92" creationId="{E273D60E-E360-245F-59F8-5F38D2E06C37}"/>
          </ac:spMkLst>
        </pc:spChg>
        <pc:spChg chg="del mod">
          <ac:chgData name="Bess Dunlevy" userId="dd4b9a8537dbe9d0" providerId="LiveId" clId="{20540329-EE07-4DCD-9238-532FEE4162EB}" dt="2025-03-20T00:48:39.044" v="407" actId="478"/>
          <ac:spMkLst>
            <pc:docMk/>
            <pc:sldMk cId="1987710010" sldId="359"/>
            <ac:spMk id="94" creationId="{64DC71A1-421A-76EB-4018-493D029C2317}"/>
          </ac:spMkLst>
        </pc:spChg>
        <pc:spChg chg="del mod">
          <ac:chgData name="Bess Dunlevy" userId="dd4b9a8537dbe9d0" providerId="LiveId" clId="{20540329-EE07-4DCD-9238-532FEE4162EB}" dt="2025-03-20T00:48:39.044" v="407" actId="478"/>
          <ac:spMkLst>
            <pc:docMk/>
            <pc:sldMk cId="1987710010" sldId="359"/>
            <ac:spMk id="96" creationId="{8B23CB9F-0B88-5869-A69E-BB6D5098AEBE}"/>
          </ac:spMkLst>
        </pc:spChg>
        <pc:spChg chg="del mod">
          <ac:chgData name="Bess Dunlevy" userId="dd4b9a8537dbe9d0" providerId="LiveId" clId="{20540329-EE07-4DCD-9238-532FEE4162EB}" dt="2025-03-20T00:48:39.044" v="407" actId="478"/>
          <ac:spMkLst>
            <pc:docMk/>
            <pc:sldMk cId="1987710010" sldId="359"/>
            <ac:spMk id="97" creationId="{A607A2B3-F7D0-167E-4FFA-7E7CFC0EAEF8}"/>
          </ac:spMkLst>
        </pc:spChg>
        <pc:spChg chg="del">
          <ac:chgData name="Bess Dunlevy" userId="dd4b9a8537dbe9d0" providerId="LiveId" clId="{20540329-EE07-4DCD-9238-532FEE4162EB}" dt="2025-03-20T00:48:48.222" v="410" actId="478"/>
          <ac:spMkLst>
            <pc:docMk/>
            <pc:sldMk cId="1987710010" sldId="359"/>
            <ac:spMk id="98" creationId="{224C66E8-E003-C837-C343-A443BE106380}"/>
          </ac:spMkLst>
        </pc:spChg>
        <pc:spChg chg="del">
          <ac:chgData name="Bess Dunlevy" userId="dd4b9a8537dbe9d0" providerId="LiveId" clId="{20540329-EE07-4DCD-9238-532FEE4162EB}" dt="2025-03-20T00:48:48.222" v="410" actId="478"/>
          <ac:spMkLst>
            <pc:docMk/>
            <pc:sldMk cId="1987710010" sldId="359"/>
            <ac:spMk id="101" creationId="{D38E9721-2DF0-1E6A-0F7B-4ED28E8FD335}"/>
          </ac:spMkLst>
        </pc:spChg>
        <pc:spChg chg="del">
          <ac:chgData name="Bess Dunlevy" userId="dd4b9a8537dbe9d0" providerId="LiveId" clId="{20540329-EE07-4DCD-9238-532FEE4162EB}" dt="2025-03-20T00:48:48.222" v="410" actId="478"/>
          <ac:spMkLst>
            <pc:docMk/>
            <pc:sldMk cId="1987710010" sldId="359"/>
            <ac:spMk id="104" creationId="{12E1E880-5204-2201-FCAB-BDC4C0CBE95C}"/>
          </ac:spMkLst>
        </pc:spChg>
        <pc:spChg chg="del mod">
          <ac:chgData name="Bess Dunlevy" userId="dd4b9a8537dbe9d0" providerId="LiveId" clId="{20540329-EE07-4DCD-9238-532FEE4162EB}" dt="2025-03-20T00:48:39.044" v="407" actId="478"/>
          <ac:spMkLst>
            <pc:docMk/>
            <pc:sldMk cId="1987710010" sldId="359"/>
            <ac:spMk id="106" creationId="{3845049C-8A62-4BB7-F618-4C5915E9ED6A}"/>
          </ac:spMkLst>
        </pc:spChg>
        <pc:spChg chg="del mod">
          <ac:chgData name="Bess Dunlevy" userId="dd4b9a8537dbe9d0" providerId="LiveId" clId="{20540329-EE07-4DCD-9238-532FEE4162EB}" dt="2025-03-20T00:48:42.349" v="409" actId="478"/>
          <ac:spMkLst>
            <pc:docMk/>
            <pc:sldMk cId="1987710010" sldId="359"/>
            <ac:spMk id="107" creationId="{A33EF46A-9707-3772-B7CB-079433647156}"/>
          </ac:spMkLst>
        </pc:spChg>
        <pc:spChg chg="del mod">
          <ac:chgData name="Bess Dunlevy" userId="dd4b9a8537dbe9d0" providerId="LiveId" clId="{20540329-EE07-4DCD-9238-532FEE4162EB}" dt="2025-03-20T00:48:39.044" v="407" actId="478"/>
          <ac:spMkLst>
            <pc:docMk/>
            <pc:sldMk cId="1987710010" sldId="359"/>
            <ac:spMk id="108" creationId="{45FCA8D4-0082-AE49-D6FB-5E9FCEC5C3DA}"/>
          </ac:spMkLst>
        </pc:spChg>
        <pc:spChg chg="del mod">
          <ac:chgData name="Bess Dunlevy" userId="dd4b9a8537dbe9d0" providerId="LiveId" clId="{20540329-EE07-4DCD-9238-532FEE4162EB}" dt="2025-03-20T00:48:42.349" v="409" actId="478"/>
          <ac:spMkLst>
            <pc:docMk/>
            <pc:sldMk cId="1987710010" sldId="359"/>
            <ac:spMk id="109" creationId="{37C6B07B-4447-9E3A-276F-306491ADC4D1}"/>
          </ac:spMkLst>
        </pc:spChg>
        <pc:spChg chg="del mod">
          <ac:chgData name="Bess Dunlevy" userId="dd4b9a8537dbe9d0" providerId="LiveId" clId="{20540329-EE07-4DCD-9238-532FEE4162EB}" dt="2025-03-20T00:48:42.349" v="409" actId="478"/>
          <ac:spMkLst>
            <pc:docMk/>
            <pc:sldMk cId="1987710010" sldId="359"/>
            <ac:spMk id="111" creationId="{C0412649-422C-EC2A-98DC-B9DCCABB86C1}"/>
          </ac:spMkLst>
        </pc:spChg>
        <pc:spChg chg="del mod">
          <ac:chgData name="Bess Dunlevy" userId="dd4b9a8537dbe9d0" providerId="LiveId" clId="{20540329-EE07-4DCD-9238-532FEE4162EB}" dt="2025-03-20T00:48:39.044" v="407" actId="478"/>
          <ac:spMkLst>
            <pc:docMk/>
            <pc:sldMk cId="1987710010" sldId="359"/>
            <ac:spMk id="112" creationId="{E4069BD0-075E-07E1-D0A4-C0AE83BC4E06}"/>
          </ac:spMkLst>
        </pc:spChg>
        <pc:spChg chg="del">
          <ac:chgData name="Bess Dunlevy" userId="dd4b9a8537dbe9d0" providerId="LiveId" clId="{20540329-EE07-4DCD-9238-532FEE4162EB}" dt="2025-03-20T00:48:42.349" v="409" actId="478"/>
          <ac:spMkLst>
            <pc:docMk/>
            <pc:sldMk cId="1987710010" sldId="359"/>
            <ac:spMk id="113" creationId="{F19B2B48-93D4-5BC5-8A94-A650EA19C29B}"/>
          </ac:spMkLst>
        </pc:spChg>
        <pc:spChg chg="del">
          <ac:chgData name="Bess Dunlevy" userId="dd4b9a8537dbe9d0" providerId="LiveId" clId="{20540329-EE07-4DCD-9238-532FEE4162EB}" dt="2025-03-20T00:48:42.349" v="409" actId="478"/>
          <ac:spMkLst>
            <pc:docMk/>
            <pc:sldMk cId="1987710010" sldId="359"/>
            <ac:spMk id="114" creationId="{19533DAF-95B0-DE80-FE5F-6EBCAA85FE23}"/>
          </ac:spMkLst>
        </pc:spChg>
        <pc:spChg chg="del">
          <ac:chgData name="Bess Dunlevy" userId="dd4b9a8537dbe9d0" providerId="LiveId" clId="{20540329-EE07-4DCD-9238-532FEE4162EB}" dt="2025-03-20T00:48:34.853" v="404" actId="478"/>
          <ac:spMkLst>
            <pc:docMk/>
            <pc:sldMk cId="1987710010" sldId="359"/>
            <ac:spMk id="115" creationId="{73398BE4-5FC5-0124-7869-90822E8AB096}"/>
          </ac:spMkLst>
        </pc:spChg>
        <pc:spChg chg="del mod">
          <ac:chgData name="Bess Dunlevy" userId="dd4b9a8537dbe9d0" providerId="LiveId" clId="{20540329-EE07-4DCD-9238-532FEE4162EB}" dt="2025-03-20T00:46:17.425" v="74" actId="478"/>
          <ac:spMkLst>
            <pc:docMk/>
            <pc:sldMk cId="1987710010" sldId="359"/>
            <ac:spMk id="116" creationId="{65E8D112-6F32-4B4F-629A-0C865D32A0EC}"/>
          </ac:spMkLst>
        </pc:spChg>
        <pc:cxnChg chg="del mod">
          <ac:chgData name="Bess Dunlevy" userId="dd4b9a8537dbe9d0" providerId="LiveId" clId="{20540329-EE07-4DCD-9238-532FEE4162EB}" dt="2025-03-20T00:45:35.065" v="40" actId="478"/>
          <ac:cxnSpMkLst>
            <pc:docMk/>
            <pc:sldMk cId="1987710010" sldId="359"/>
            <ac:cxnSpMk id="13" creationId="{CA451BD3-3F37-0F07-A78A-C2091DD11429}"/>
          </ac:cxnSpMkLst>
        </pc:cxnChg>
        <pc:cxnChg chg="del">
          <ac:chgData name="Bess Dunlevy" userId="dd4b9a8537dbe9d0" providerId="LiveId" clId="{20540329-EE07-4DCD-9238-532FEE4162EB}" dt="2025-03-20T00:45:36.060" v="41" actId="478"/>
          <ac:cxnSpMkLst>
            <pc:docMk/>
            <pc:sldMk cId="1987710010" sldId="359"/>
            <ac:cxnSpMk id="14" creationId="{36BF3036-1056-B29F-8AD4-02AC21E86AA3}"/>
          </ac:cxnSpMkLst>
        </pc:cxnChg>
        <pc:cxnChg chg="add mod">
          <ac:chgData name="Bess Dunlevy" userId="dd4b9a8537dbe9d0" providerId="LiveId" clId="{20540329-EE07-4DCD-9238-532FEE4162EB}" dt="2025-03-20T00:50:56.598" v="503" actId="1076"/>
          <ac:cxnSpMkLst>
            <pc:docMk/>
            <pc:sldMk cId="1987710010" sldId="359"/>
            <ac:cxnSpMk id="16" creationId="{F70F5811-966F-07B5-F87A-8CA2054B4AB0}"/>
          </ac:cxnSpMkLst>
        </pc:cxnChg>
        <pc:cxnChg chg="add mod">
          <ac:chgData name="Bess Dunlevy" userId="dd4b9a8537dbe9d0" providerId="LiveId" clId="{20540329-EE07-4DCD-9238-532FEE4162EB}" dt="2025-03-20T00:50:54.046" v="502" actId="1076"/>
          <ac:cxnSpMkLst>
            <pc:docMk/>
            <pc:sldMk cId="1987710010" sldId="359"/>
            <ac:cxnSpMk id="17" creationId="{86F3527C-0179-B02E-4C12-5AF4A7DD2329}"/>
          </ac:cxnSpMkLst>
        </pc:cxnChg>
        <pc:cxnChg chg="del">
          <ac:chgData name="Bess Dunlevy" userId="dd4b9a8537dbe9d0" providerId="LiveId" clId="{20540329-EE07-4DCD-9238-532FEE4162EB}" dt="2025-03-20T00:45:34.012" v="38" actId="478"/>
          <ac:cxnSpMkLst>
            <pc:docMk/>
            <pc:sldMk cId="1987710010" sldId="359"/>
            <ac:cxnSpMk id="49" creationId="{FECE8632-BFCB-AAD6-B7CF-2591D4CF222F}"/>
          </ac:cxnSpMkLst>
        </pc:cxnChg>
        <pc:cxnChg chg="del mod">
          <ac:chgData name="Bess Dunlevy" userId="dd4b9a8537dbe9d0" providerId="LiveId" clId="{20540329-EE07-4DCD-9238-532FEE4162EB}" dt="2025-03-20T00:48:31.160" v="403" actId="478"/>
          <ac:cxnSpMkLst>
            <pc:docMk/>
            <pc:sldMk cId="1987710010" sldId="359"/>
            <ac:cxnSpMk id="61" creationId="{8A8830A3-9827-5ACF-8B00-51525280890C}"/>
          </ac:cxnSpMkLst>
        </pc:cxnChg>
        <pc:cxnChg chg="del">
          <ac:chgData name="Bess Dunlevy" userId="dd4b9a8537dbe9d0" providerId="LiveId" clId="{20540329-EE07-4DCD-9238-532FEE4162EB}" dt="2025-03-20T00:48:31.160" v="403" actId="478"/>
          <ac:cxnSpMkLst>
            <pc:docMk/>
            <pc:sldMk cId="1987710010" sldId="359"/>
            <ac:cxnSpMk id="65" creationId="{BF6C74FC-5485-26B3-89FD-DB3CC47B31D7}"/>
          </ac:cxnSpMkLst>
        </pc:cxnChg>
        <pc:cxnChg chg="del">
          <ac:chgData name="Bess Dunlevy" userId="dd4b9a8537dbe9d0" providerId="LiveId" clId="{20540329-EE07-4DCD-9238-532FEE4162EB}" dt="2025-03-20T00:48:34.853" v="404" actId="478"/>
          <ac:cxnSpMkLst>
            <pc:docMk/>
            <pc:sldMk cId="1987710010" sldId="359"/>
            <ac:cxnSpMk id="66" creationId="{DC213C8C-595A-0476-A715-4EBAA3D311AC}"/>
          </ac:cxnSpMkLst>
        </pc:cxnChg>
        <pc:cxnChg chg="del">
          <ac:chgData name="Bess Dunlevy" userId="dd4b9a8537dbe9d0" providerId="LiveId" clId="{20540329-EE07-4DCD-9238-532FEE4162EB}" dt="2025-03-20T00:48:48.222" v="410" actId="478"/>
          <ac:cxnSpMkLst>
            <pc:docMk/>
            <pc:sldMk cId="1987710010" sldId="359"/>
            <ac:cxnSpMk id="95" creationId="{02647BE9-0BEB-DBA3-5B76-FEBC42D5CD43}"/>
          </ac:cxnSpMkLst>
        </pc:cxnChg>
        <pc:cxnChg chg="del">
          <ac:chgData name="Bess Dunlevy" userId="dd4b9a8537dbe9d0" providerId="LiveId" clId="{20540329-EE07-4DCD-9238-532FEE4162EB}" dt="2025-03-20T00:48:48.222" v="410" actId="478"/>
          <ac:cxnSpMkLst>
            <pc:docMk/>
            <pc:sldMk cId="1987710010" sldId="359"/>
            <ac:cxnSpMk id="99" creationId="{4094438E-3D3C-4509-CCD6-F29AF08AF10C}"/>
          </ac:cxnSpMkLst>
        </pc:cxnChg>
        <pc:cxnChg chg="del">
          <ac:chgData name="Bess Dunlevy" userId="dd4b9a8537dbe9d0" providerId="LiveId" clId="{20540329-EE07-4DCD-9238-532FEE4162EB}" dt="2025-03-20T00:48:48.222" v="410" actId="478"/>
          <ac:cxnSpMkLst>
            <pc:docMk/>
            <pc:sldMk cId="1987710010" sldId="359"/>
            <ac:cxnSpMk id="100" creationId="{D5BD7C0F-1A97-546D-EB08-4AEE9471A1E2}"/>
          </ac:cxnSpMkLst>
        </pc:cxnChg>
        <pc:cxnChg chg="del">
          <ac:chgData name="Bess Dunlevy" userId="dd4b9a8537dbe9d0" providerId="LiveId" clId="{20540329-EE07-4DCD-9238-532FEE4162EB}" dt="2025-03-20T00:48:48.222" v="410" actId="478"/>
          <ac:cxnSpMkLst>
            <pc:docMk/>
            <pc:sldMk cId="1987710010" sldId="359"/>
            <ac:cxnSpMk id="102" creationId="{CE626D17-0E98-BE63-4AB7-74EE2F769BE2}"/>
          </ac:cxnSpMkLst>
        </pc:cxnChg>
        <pc:cxnChg chg="del">
          <ac:chgData name="Bess Dunlevy" userId="dd4b9a8537dbe9d0" providerId="LiveId" clId="{20540329-EE07-4DCD-9238-532FEE4162EB}" dt="2025-03-20T00:48:48.222" v="410" actId="478"/>
          <ac:cxnSpMkLst>
            <pc:docMk/>
            <pc:sldMk cId="1987710010" sldId="359"/>
            <ac:cxnSpMk id="105" creationId="{0F5E1A1B-3A2B-D26D-68DA-C7E8CE69DB18}"/>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3/21/25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E6A86-9FFA-5BB1-0D80-47909A1F61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F13B86-8A56-0BC5-B7A4-3AE8EB6C050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583933-80D5-BB8D-4B4D-C330461526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83A6D69-E226-1EB1-A5AC-02F4AC44AEDD}"/>
              </a:ext>
            </a:extLst>
          </p:cNvPr>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96486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075877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3/21/25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3/21/25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3/21/25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3/21/25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3/21/25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3/21/25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3/21/25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3/21/25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3/21/25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3/21/25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105" name="TextBox 104">
            <a:extLst>
              <a:ext uri="{FF2B5EF4-FFF2-40B4-BE49-F238E27FC236}">
                <a16:creationId xmlns:a16="http://schemas.microsoft.com/office/drawing/2014/main" id="{E657F283-8CE8-B1D0-1462-4663337E2661}"/>
              </a:ext>
            </a:extLst>
          </p:cNvPr>
          <p:cNvSpPr txBox="1"/>
          <p:nvPr/>
        </p:nvSpPr>
        <p:spPr>
          <a:xfrm>
            <a:off x="183659" y="226398"/>
            <a:ext cx="4501257" cy="1938992"/>
          </a:xfrm>
          <a:prstGeom prst="rect">
            <a:avLst/>
          </a:prstGeom>
          <a:noFill/>
          <a:effectLst/>
        </p:spPr>
        <p:txBody>
          <a:bodyPr wrap="square" rtlCol="0">
            <a:spAutoFit/>
          </a:bodyPr>
          <a:lstStyle/>
          <a:p>
            <a:r>
              <a:rPr lang="en-US" sz="4000" b="1" i="0" u="none" strike="noStrike" dirty="0">
                <a:solidFill>
                  <a:schemeClr val="tx1">
                    <a:lumMod val="65000"/>
                    <a:lumOff val="35000"/>
                  </a:schemeClr>
                </a:solidFill>
                <a:effectLst/>
                <a:latin typeface="Century Gothic" panose="020B0502020202020204" pitchFamily="34" charset="0"/>
              </a:rPr>
              <a:t>Product Execution Kanban Board</a:t>
            </a:r>
            <a:endParaRPr lang="en-US" sz="4000" b="1" dirty="0">
              <a:solidFill>
                <a:schemeClr val="tx1">
                  <a:lumMod val="65000"/>
                  <a:lumOff val="35000"/>
                </a:schemeClr>
              </a:solidFill>
              <a:latin typeface="Century Gothic" panose="020B0502020202020204" pitchFamily="34" charset="0"/>
            </a:endParaRPr>
          </a:p>
        </p:txBody>
      </p:sp>
      <p:pic>
        <p:nvPicPr>
          <p:cNvPr id="4" name="Picture 3" descr="Hourglass with green sand">
            <a:extLst>
              <a:ext uri="{FF2B5EF4-FFF2-40B4-BE49-F238E27FC236}">
                <a16:creationId xmlns:a16="http://schemas.microsoft.com/office/drawing/2014/main" id="{A2F9E5A6-C9C1-1071-CCE6-5F2B3E3C9BE4}"/>
              </a:ext>
            </a:extLst>
          </p:cNvPr>
          <p:cNvPicPr>
            <a:picLocks noChangeAspect="1"/>
          </p:cNvPicPr>
          <p:nvPr/>
        </p:nvPicPr>
        <p:blipFill>
          <a:blip r:embed="rId2"/>
          <a:srcRect l="38102"/>
          <a:stretch/>
        </p:blipFill>
        <p:spPr>
          <a:xfrm>
            <a:off x="5832989" y="0"/>
            <a:ext cx="6359011" cy="6858000"/>
          </a:xfrm>
          <a:prstGeom prst="rect">
            <a:avLst/>
          </a:prstGeom>
        </p:spPr>
      </p:pic>
      <p:sp>
        <p:nvSpPr>
          <p:cNvPr id="2" name="TextBox 4">
            <a:extLst>
              <a:ext uri="{FF2B5EF4-FFF2-40B4-BE49-F238E27FC236}">
                <a16:creationId xmlns:a16="http://schemas.microsoft.com/office/drawing/2014/main" id="{DE8917E6-ED4F-4F44-8FB3-EF5E71F28B87}"/>
              </a:ext>
            </a:extLst>
          </p:cNvPr>
          <p:cNvSpPr txBox="1"/>
          <p:nvPr/>
        </p:nvSpPr>
        <p:spPr>
          <a:xfrm>
            <a:off x="2938766" y="6480058"/>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1096222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52000"/>
          </a:schemeClr>
        </a:solidFill>
        <a:effectLst/>
      </p:bgPr>
    </p:bg>
    <p:spTree>
      <p:nvGrpSpPr>
        <p:cNvPr id="1" name="">
          <a:extLst>
            <a:ext uri="{FF2B5EF4-FFF2-40B4-BE49-F238E27FC236}">
              <a16:creationId xmlns:a16="http://schemas.microsoft.com/office/drawing/2014/main" id="{3F390012-770B-4ABF-E813-17B348ADBE0D}"/>
            </a:ext>
          </a:extLst>
        </p:cNvPr>
        <p:cNvGrpSpPr/>
        <p:nvPr/>
      </p:nvGrpSpPr>
      <p:grpSpPr>
        <a:xfrm>
          <a:off x="0" y="0"/>
          <a:ext cx="0" cy="0"/>
          <a:chOff x="0" y="0"/>
          <a:chExt cx="0" cy="0"/>
        </a:xfrm>
      </p:grpSpPr>
      <p:sp>
        <p:nvSpPr>
          <p:cNvPr id="40" name="TextBox 39">
            <a:extLst>
              <a:ext uri="{FF2B5EF4-FFF2-40B4-BE49-F238E27FC236}">
                <a16:creationId xmlns:a16="http://schemas.microsoft.com/office/drawing/2014/main" id="{3AB02B07-8D5F-6C1D-3F65-5556C94F3A09}"/>
              </a:ext>
            </a:extLst>
          </p:cNvPr>
          <p:cNvSpPr txBox="1"/>
          <p:nvPr/>
        </p:nvSpPr>
        <p:spPr>
          <a:xfrm>
            <a:off x="1593130" y="104479"/>
            <a:ext cx="3116424" cy="584775"/>
          </a:xfrm>
          <a:prstGeom prst="rect">
            <a:avLst/>
          </a:prstGeom>
          <a:noFill/>
        </p:spPr>
        <p:txBody>
          <a:bodyPr wrap="square" rtlCol="0">
            <a:spAutoFit/>
          </a:bodyPr>
          <a:lstStyle/>
          <a:p>
            <a:pPr algn="ctr"/>
            <a:r>
              <a:rPr lang="en-US" sz="3200" b="1" dirty="0">
                <a:solidFill>
                  <a:schemeClr val="tx1">
                    <a:lumMod val="65000"/>
                    <a:lumOff val="35000"/>
                  </a:schemeClr>
                </a:solidFill>
                <a:latin typeface="Century Gothic" panose="020B0502020202020204" pitchFamily="34" charset="0"/>
              </a:rPr>
              <a:t>To-Do</a:t>
            </a:r>
          </a:p>
        </p:txBody>
      </p:sp>
      <p:sp>
        <p:nvSpPr>
          <p:cNvPr id="10" name="TextBox 9">
            <a:extLst>
              <a:ext uri="{FF2B5EF4-FFF2-40B4-BE49-F238E27FC236}">
                <a16:creationId xmlns:a16="http://schemas.microsoft.com/office/drawing/2014/main" id="{F75E28C0-A320-8ABE-AE26-A8797D03A003}"/>
              </a:ext>
            </a:extLst>
          </p:cNvPr>
          <p:cNvSpPr txBox="1"/>
          <p:nvPr/>
        </p:nvSpPr>
        <p:spPr>
          <a:xfrm>
            <a:off x="4709554" y="110707"/>
            <a:ext cx="3870409" cy="584775"/>
          </a:xfrm>
          <a:prstGeom prst="rect">
            <a:avLst/>
          </a:prstGeom>
          <a:noFill/>
        </p:spPr>
        <p:txBody>
          <a:bodyPr wrap="square" rtlCol="0">
            <a:spAutoFit/>
          </a:bodyPr>
          <a:lstStyle/>
          <a:p>
            <a:pPr algn="ctr"/>
            <a:r>
              <a:rPr lang="en-US" sz="3200" b="1" dirty="0">
                <a:solidFill>
                  <a:schemeClr val="tx1">
                    <a:lumMod val="65000"/>
                    <a:lumOff val="35000"/>
                  </a:schemeClr>
                </a:solidFill>
                <a:latin typeface="Century Gothic" panose="020B0502020202020204" pitchFamily="34" charset="0"/>
              </a:rPr>
              <a:t>Doing</a:t>
            </a:r>
          </a:p>
        </p:txBody>
      </p:sp>
      <p:sp>
        <p:nvSpPr>
          <p:cNvPr id="11" name="TextBox 10">
            <a:extLst>
              <a:ext uri="{FF2B5EF4-FFF2-40B4-BE49-F238E27FC236}">
                <a16:creationId xmlns:a16="http://schemas.microsoft.com/office/drawing/2014/main" id="{B4EB35B6-B60C-DEDD-521E-C36CB8610A12}"/>
              </a:ext>
            </a:extLst>
          </p:cNvPr>
          <p:cNvSpPr txBox="1"/>
          <p:nvPr/>
        </p:nvSpPr>
        <p:spPr>
          <a:xfrm>
            <a:off x="8579964" y="95254"/>
            <a:ext cx="3523890" cy="584775"/>
          </a:xfrm>
          <a:prstGeom prst="rect">
            <a:avLst/>
          </a:prstGeom>
          <a:noFill/>
        </p:spPr>
        <p:txBody>
          <a:bodyPr wrap="square" rtlCol="0">
            <a:spAutoFit/>
          </a:bodyPr>
          <a:lstStyle/>
          <a:p>
            <a:pPr algn="ctr"/>
            <a:r>
              <a:rPr lang="en-US" sz="3200" b="1" dirty="0">
                <a:solidFill>
                  <a:schemeClr val="tx1">
                    <a:lumMod val="65000"/>
                    <a:lumOff val="35000"/>
                  </a:schemeClr>
                </a:solidFill>
                <a:latin typeface="Century Gothic" panose="020B0502020202020204" pitchFamily="34" charset="0"/>
              </a:rPr>
              <a:t>Done</a:t>
            </a:r>
          </a:p>
        </p:txBody>
      </p:sp>
      <p:sp>
        <p:nvSpPr>
          <p:cNvPr id="88" name="Rectangle 87">
            <a:extLst>
              <a:ext uri="{FF2B5EF4-FFF2-40B4-BE49-F238E27FC236}">
                <a16:creationId xmlns:a16="http://schemas.microsoft.com/office/drawing/2014/main" id="{E66044A3-DA34-0C3F-E621-6328C2CDA057}"/>
              </a:ext>
            </a:extLst>
          </p:cNvPr>
          <p:cNvSpPr/>
          <p:nvPr/>
        </p:nvSpPr>
        <p:spPr>
          <a:xfrm>
            <a:off x="1" y="791250"/>
            <a:ext cx="12192000" cy="1769712"/>
          </a:xfrm>
          <a:prstGeom prst="rect">
            <a:avLst/>
          </a:prstGeom>
          <a:gradFill>
            <a:gsLst>
              <a:gs pos="100000">
                <a:schemeClr val="accent1">
                  <a:lumMod val="5000"/>
                  <a:lumOff val="95000"/>
                </a:schemeClr>
              </a:gs>
              <a:gs pos="30000">
                <a:schemeClr val="accent6"/>
              </a:gs>
            </a:gsLst>
            <a:lin ang="9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a:extLst>
              <a:ext uri="{FF2B5EF4-FFF2-40B4-BE49-F238E27FC236}">
                <a16:creationId xmlns:a16="http://schemas.microsoft.com/office/drawing/2014/main" id="{A0C97010-EF1C-C787-5E60-94B9B567172A}"/>
              </a:ext>
            </a:extLst>
          </p:cNvPr>
          <p:cNvSpPr/>
          <p:nvPr/>
        </p:nvSpPr>
        <p:spPr>
          <a:xfrm>
            <a:off x="21488" y="2639577"/>
            <a:ext cx="12192000" cy="1769712"/>
          </a:xfrm>
          <a:prstGeom prst="rect">
            <a:avLst/>
          </a:prstGeom>
          <a:gradFill>
            <a:gsLst>
              <a:gs pos="100000">
                <a:schemeClr val="accent1">
                  <a:lumMod val="5000"/>
                  <a:lumOff val="95000"/>
                </a:schemeClr>
              </a:gs>
              <a:gs pos="30000">
                <a:schemeClr val="accent6"/>
              </a:gs>
            </a:gsLst>
            <a:lin ang="9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398D603D-EB2B-8EB6-65E6-EF3C1C3F6D11}"/>
              </a:ext>
            </a:extLst>
          </p:cNvPr>
          <p:cNvSpPr/>
          <p:nvPr/>
        </p:nvSpPr>
        <p:spPr>
          <a:xfrm>
            <a:off x="21488" y="4487905"/>
            <a:ext cx="12192000" cy="1769712"/>
          </a:xfrm>
          <a:prstGeom prst="rect">
            <a:avLst/>
          </a:prstGeom>
          <a:gradFill>
            <a:gsLst>
              <a:gs pos="100000">
                <a:schemeClr val="accent1">
                  <a:lumMod val="5000"/>
                  <a:lumOff val="95000"/>
                </a:schemeClr>
              </a:gs>
              <a:gs pos="30000">
                <a:schemeClr val="accent6"/>
              </a:gs>
            </a:gsLst>
            <a:lin ang="96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18A924A7-E7B2-CC65-7F57-69C511090278}"/>
              </a:ext>
            </a:extLst>
          </p:cNvPr>
          <p:cNvSpPr txBox="1"/>
          <p:nvPr/>
        </p:nvSpPr>
        <p:spPr>
          <a:xfrm>
            <a:off x="44324" y="791250"/>
            <a:ext cx="1649690" cy="769441"/>
          </a:xfrm>
          <a:prstGeom prst="rect">
            <a:avLst/>
          </a:prstGeom>
          <a:noFill/>
        </p:spPr>
        <p:txBody>
          <a:bodyPr wrap="square" rtlCol="0">
            <a:spAutoFit/>
          </a:bodyPr>
          <a:lstStyle/>
          <a:p>
            <a:r>
              <a:rPr lang="en-US" sz="2200" spc="-100" dirty="0">
                <a:solidFill>
                  <a:schemeClr val="tx1">
                    <a:lumMod val="65000"/>
                    <a:lumOff val="35000"/>
                  </a:schemeClr>
                </a:solidFill>
                <a:latin typeface="Century Gothic" panose="020B0502020202020204" pitchFamily="34" charset="0"/>
              </a:rPr>
              <a:t>1. Product Review</a:t>
            </a:r>
          </a:p>
        </p:txBody>
      </p:sp>
      <p:sp>
        <p:nvSpPr>
          <p:cNvPr id="8" name="TextBox 7">
            <a:extLst>
              <a:ext uri="{FF2B5EF4-FFF2-40B4-BE49-F238E27FC236}">
                <a16:creationId xmlns:a16="http://schemas.microsoft.com/office/drawing/2014/main" id="{E567FEEE-4DD9-CEC4-9C01-2CEC34139B77}"/>
              </a:ext>
            </a:extLst>
          </p:cNvPr>
          <p:cNvSpPr txBox="1"/>
          <p:nvPr/>
        </p:nvSpPr>
        <p:spPr>
          <a:xfrm>
            <a:off x="88150" y="2676377"/>
            <a:ext cx="1649690" cy="769441"/>
          </a:xfrm>
          <a:prstGeom prst="rect">
            <a:avLst/>
          </a:prstGeom>
          <a:noFill/>
        </p:spPr>
        <p:txBody>
          <a:bodyPr wrap="square" rtlCol="0">
            <a:spAutoFit/>
          </a:bodyPr>
          <a:lstStyle/>
          <a:p>
            <a:r>
              <a:rPr lang="en-US" sz="2200" spc="-100" dirty="0">
                <a:solidFill>
                  <a:schemeClr val="tx1">
                    <a:lumMod val="65000"/>
                    <a:lumOff val="35000"/>
                  </a:schemeClr>
                </a:solidFill>
                <a:latin typeface="Century Gothic" panose="020B0502020202020204" pitchFamily="34" charset="0"/>
              </a:rPr>
              <a:t>2. Strategy Planning</a:t>
            </a:r>
          </a:p>
        </p:txBody>
      </p:sp>
      <p:sp>
        <p:nvSpPr>
          <p:cNvPr id="9" name="TextBox 8">
            <a:extLst>
              <a:ext uri="{FF2B5EF4-FFF2-40B4-BE49-F238E27FC236}">
                <a16:creationId xmlns:a16="http://schemas.microsoft.com/office/drawing/2014/main" id="{244A00B1-A422-C532-6B3E-838616394B08}"/>
              </a:ext>
            </a:extLst>
          </p:cNvPr>
          <p:cNvSpPr txBox="1"/>
          <p:nvPr/>
        </p:nvSpPr>
        <p:spPr>
          <a:xfrm>
            <a:off x="44324" y="4475890"/>
            <a:ext cx="1649690" cy="1107996"/>
          </a:xfrm>
          <a:prstGeom prst="rect">
            <a:avLst/>
          </a:prstGeom>
          <a:noFill/>
        </p:spPr>
        <p:txBody>
          <a:bodyPr wrap="square" rtlCol="0">
            <a:spAutoFit/>
          </a:bodyPr>
          <a:lstStyle/>
          <a:p>
            <a:r>
              <a:rPr lang="en-US" sz="2200" spc="-100" dirty="0">
                <a:solidFill>
                  <a:schemeClr val="tx1">
                    <a:lumMod val="65000"/>
                    <a:lumOff val="35000"/>
                  </a:schemeClr>
                </a:solidFill>
                <a:latin typeface="Century Gothic" panose="020B0502020202020204" pitchFamily="34" charset="0"/>
              </a:rPr>
              <a:t>3. Reassess Delivery Method</a:t>
            </a:r>
          </a:p>
        </p:txBody>
      </p:sp>
      <p:cxnSp>
        <p:nvCxnSpPr>
          <p:cNvPr id="16" name="Straight Connector 15">
            <a:extLst>
              <a:ext uri="{FF2B5EF4-FFF2-40B4-BE49-F238E27FC236}">
                <a16:creationId xmlns:a16="http://schemas.microsoft.com/office/drawing/2014/main" id="{F70F5811-966F-07B5-F87A-8CA2054B4AB0}"/>
              </a:ext>
            </a:extLst>
          </p:cNvPr>
          <p:cNvCxnSpPr/>
          <p:nvPr/>
        </p:nvCxnSpPr>
        <p:spPr>
          <a:xfrm>
            <a:off x="4709555" y="791250"/>
            <a:ext cx="0" cy="5466367"/>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6F3527C-0179-B02E-4C12-5AF4A7DD2329}"/>
              </a:ext>
            </a:extLst>
          </p:cNvPr>
          <p:cNvCxnSpPr/>
          <p:nvPr/>
        </p:nvCxnSpPr>
        <p:spPr>
          <a:xfrm>
            <a:off x="8579964" y="791250"/>
            <a:ext cx="0" cy="5466367"/>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Rectangle: Single Corner Snipped 17">
            <a:extLst>
              <a:ext uri="{FF2B5EF4-FFF2-40B4-BE49-F238E27FC236}">
                <a16:creationId xmlns:a16="http://schemas.microsoft.com/office/drawing/2014/main" id="{19613D50-E1FD-A1F5-2A61-1900C7328A3F}"/>
              </a:ext>
            </a:extLst>
          </p:cNvPr>
          <p:cNvSpPr/>
          <p:nvPr/>
        </p:nvSpPr>
        <p:spPr>
          <a:xfrm>
            <a:off x="2533361" y="847799"/>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Test product</a:t>
            </a:r>
          </a:p>
        </p:txBody>
      </p:sp>
      <p:sp>
        <p:nvSpPr>
          <p:cNvPr id="19" name="Rectangle: Single Corner Snipped 18">
            <a:extLst>
              <a:ext uri="{FF2B5EF4-FFF2-40B4-BE49-F238E27FC236}">
                <a16:creationId xmlns:a16="http://schemas.microsoft.com/office/drawing/2014/main" id="{78A451A4-3C38-686A-E025-732D95973D3C}"/>
              </a:ext>
            </a:extLst>
          </p:cNvPr>
          <p:cNvSpPr/>
          <p:nvPr/>
        </p:nvSpPr>
        <p:spPr>
          <a:xfrm>
            <a:off x="9802827" y="852454"/>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Collect feedback</a:t>
            </a:r>
          </a:p>
        </p:txBody>
      </p:sp>
      <p:sp>
        <p:nvSpPr>
          <p:cNvPr id="20" name="Rectangle: Single Corner Snipped 19">
            <a:extLst>
              <a:ext uri="{FF2B5EF4-FFF2-40B4-BE49-F238E27FC236}">
                <a16:creationId xmlns:a16="http://schemas.microsoft.com/office/drawing/2014/main" id="{51A1B328-35B2-AFA8-2769-4C98A6AA5FB2}"/>
              </a:ext>
            </a:extLst>
          </p:cNvPr>
          <p:cNvSpPr/>
          <p:nvPr/>
        </p:nvSpPr>
        <p:spPr>
          <a:xfrm>
            <a:off x="5464715" y="847799"/>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21" name="Rectangle: Single Corner Snipped 20">
            <a:extLst>
              <a:ext uri="{FF2B5EF4-FFF2-40B4-BE49-F238E27FC236}">
                <a16:creationId xmlns:a16="http://schemas.microsoft.com/office/drawing/2014/main" id="{EE6937DC-1903-E6E2-9302-BD123C71A934}"/>
              </a:ext>
            </a:extLst>
          </p:cNvPr>
          <p:cNvSpPr/>
          <p:nvPr/>
        </p:nvSpPr>
        <p:spPr>
          <a:xfrm>
            <a:off x="6765253" y="847799"/>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22" name="Rectangle: Single Corner Snipped 21">
            <a:extLst>
              <a:ext uri="{FF2B5EF4-FFF2-40B4-BE49-F238E27FC236}">
                <a16:creationId xmlns:a16="http://schemas.microsoft.com/office/drawing/2014/main" id="{EEC035E6-826A-6731-2963-9709B2D2F007}"/>
              </a:ext>
            </a:extLst>
          </p:cNvPr>
          <p:cNvSpPr/>
          <p:nvPr/>
        </p:nvSpPr>
        <p:spPr>
          <a:xfrm>
            <a:off x="5491421" y="1589858"/>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23" name="Rectangle: Single Corner Snipped 22">
            <a:extLst>
              <a:ext uri="{FF2B5EF4-FFF2-40B4-BE49-F238E27FC236}">
                <a16:creationId xmlns:a16="http://schemas.microsoft.com/office/drawing/2014/main" id="{75E69641-24E1-4AEA-ACFA-4E92A8184740}"/>
              </a:ext>
            </a:extLst>
          </p:cNvPr>
          <p:cNvSpPr/>
          <p:nvPr/>
        </p:nvSpPr>
        <p:spPr>
          <a:xfrm>
            <a:off x="6791959" y="1589858"/>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24" name="Rectangle: Single Corner Snipped 23">
            <a:extLst>
              <a:ext uri="{FF2B5EF4-FFF2-40B4-BE49-F238E27FC236}">
                <a16:creationId xmlns:a16="http://schemas.microsoft.com/office/drawing/2014/main" id="{61DA1110-8938-F16D-C0BE-E2E4D9DC1E58}"/>
              </a:ext>
            </a:extLst>
          </p:cNvPr>
          <p:cNvSpPr/>
          <p:nvPr/>
        </p:nvSpPr>
        <p:spPr>
          <a:xfrm>
            <a:off x="2483115" y="2783403"/>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Gather Q3 earnings</a:t>
            </a:r>
          </a:p>
        </p:txBody>
      </p:sp>
      <p:sp>
        <p:nvSpPr>
          <p:cNvPr id="29" name="Rectangle: Single Corner Snipped 28">
            <a:extLst>
              <a:ext uri="{FF2B5EF4-FFF2-40B4-BE49-F238E27FC236}">
                <a16:creationId xmlns:a16="http://schemas.microsoft.com/office/drawing/2014/main" id="{AE0ED496-E939-936C-6593-1222A3041C9D}"/>
              </a:ext>
            </a:extLst>
          </p:cNvPr>
          <p:cNvSpPr/>
          <p:nvPr/>
        </p:nvSpPr>
        <p:spPr>
          <a:xfrm>
            <a:off x="5462847" y="2795764"/>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Set meeting</a:t>
            </a:r>
          </a:p>
        </p:txBody>
      </p:sp>
      <p:sp>
        <p:nvSpPr>
          <p:cNvPr id="32" name="Rectangle: Single Corner Snipped 31">
            <a:extLst>
              <a:ext uri="{FF2B5EF4-FFF2-40B4-BE49-F238E27FC236}">
                <a16:creationId xmlns:a16="http://schemas.microsoft.com/office/drawing/2014/main" id="{4C41EE02-6B0D-5F64-8F21-FCA51E8DA6E2}"/>
              </a:ext>
            </a:extLst>
          </p:cNvPr>
          <p:cNvSpPr/>
          <p:nvPr/>
        </p:nvSpPr>
        <p:spPr>
          <a:xfrm>
            <a:off x="6715007" y="2783403"/>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34" name="Rectangle: Single Corner Snipped 33">
            <a:extLst>
              <a:ext uri="{FF2B5EF4-FFF2-40B4-BE49-F238E27FC236}">
                <a16:creationId xmlns:a16="http://schemas.microsoft.com/office/drawing/2014/main" id="{32EE6609-027C-20EE-A981-7AF3FA171C58}"/>
              </a:ext>
            </a:extLst>
          </p:cNvPr>
          <p:cNvSpPr/>
          <p:nvPr/>
        </p:nvSpPr>
        <p:spPr>
          <a:xfrm>
            <a:off x="6741713" y="3525462"/>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35" name="Rectangle: Single Corner Snipped 34">
            <a:extLst>
              <a:ext uri="{FF2B5EF4-FFF2-40B4-BE49-F238E27FC236}">
                <a16:creationId xmlns:a16="http://schemas.microsoft.com/office/drawing/2014/main" id="{9F0F318F-37B8-1542-E510-4262491A4B5C}"/>
              </a:ext>
            </a:extLst>
          </p:cNvPr>
          <p:cNvSpPr/>
          <p:nvPr/>
        </p:nvSpPr>
        <p:spPr>
          <a:xfrm>
            <a:off x="9248417" y="2766610"/>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36" name="Rectangle: Single Corner Snipped 35">
            <a:extLst>
              <a:ext uri="{FF2B5EF4-FFF2-40B4-BE49-F238E27FC236}">
                <a16:creationId xmlns:a16="http://schemas.microsoft.com/office/drawing/2014/main" id="{D94CE709-E05D-CE2D-F4C1-03423F4770AA}"/>
              </a:ext>
            </a:extLst>
          </p:cNvPr>
          <p:cNvSpPr/>
          <p:nvPr/>
        </p:nvSpPr>
        <p:spPr>
          <a:xfrm>
            <a:off x="10548955" y="2766610"/>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37" name="Rectangle: Single Corner Snipped 36">
            <a:extLst>
              <a:ext uri="{FF2B5EF4-FFF2-40B4-BE49-F238E27FC236}">
                <a16:creationId xmlns:a16="http://schemas.microsoft.com/office/drawing/2014/main" id="{89339481-3D96-009F-A1BA-94754EBC7854}"/>
              </a:ext>
            </a:extLst>
          </p:cNvPr>
          <p:cNvSpPr/>
          <p:nvPr/>
        </p:nvSpPr>
        <p:spPr>
          <a:xfrm>
            <a:off x="1986608" y="4631730"/>
            <a:ext cx="1124598" cy="1107996"/>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Review delivery metrics</a:t>
            </a:r>
          </a:p>
        </p:txBody>
      </p:sp>
      <p:sp>
        <p:nvSpPr>
          <p:cNvPr id="38" name="Rectangle: Single Corner Snipped 37">
            <a:extLst>
              <a:ext uri="{FF2B5EF4-FFF2-40B4-BE49-F238E27FC236}">
                <a16:creationId xmlns:a16="http://schemas.microsoft.com/office/drawing/2014/main" id="{B14C5590-1318-A90E-3D58-D35B7DB8EC07}"/>
              </a:ext>
            </a:extLst>
          </p:cNvPr>
          <p:cNvSpPr/>
          <p:nvPr/>
        </p:nvSpPr>
        <p:spPr>
          <a:xfrm>
            <a:off x="3287146" y="4631730"/>
            <a:ext cx="1124598" cy="1107996"/>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Research new delivery methods</a:t>
            </a:r>
          </a:p>
        </p:txBody>
      </p:sp>
      <p:sp>
        <p:nvSpPr>
          <p:cNvPr id="39" name="Rectangle: Single Corner Snipped 38">
            <a:extLst>
              <a:ext uri="{FF2B5EF4-FFF2-40B4-BE49-F238E27FC236}">
                <a16:creationId xmlns:a16="http://schemas.microsoft.com/office/drawing/2014/main" id="{FDCBE241-4FF2-159C-8E08-75845EA27A29}"/>
              </a:ext>
            </a:extLst>
          </p:cNvPr>
          <p:cNvSpPr/>
          <p:nvPr/>
        </p:nvSpPr>
        <p:spPr>
          <a:xfrm>
            <a:off x="9187215" y="4578509"/>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41" name="Rectangle: Single Corner Snipped 40">
            <a:extLst>
              <a:ext uri="{FF2B5EF4-FFF2-40B4-BE49-F238E27FC236}">
                <a16:creationId xmlns:a16="http://schemas.microsoft.com/office/drawing/2014/main" id="{27764C35-0507-3623-4D4E-3A2BCFB592EA}"/>
              </a:ext>
            </a:extLst>
          </p:cNvPr>
          <p:cNvSpPr/>
          <p:nvPr/>
        </p:nvSpPr>
        <p:spPr>
          <a:xfrm>
            <a:off x="10487753" y="4578509"/>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42" name="Rectangle: Single Corner Snipped 41">
            <a:extLst>
              <a:ext uri="{FF2B5EF4-FFF2-40B4-BE49-F238E27FC236}">
                <a16:creationId xmlns:a16="http://schemas.microsoft.com/office/drawing/2014/main" id="{0FCFBA14-140B-B0CA-54B4-4B788BEC255A}"/>
              </a:ext>
            </a:extLst>
          </p:cNvPr>
          <p:cNvSpPr/>
          <p:nvPr/>
        </p:nvSpPr>
        <p:spPr>
          <a:xfrm>
            <a:off x="9217311" y="5303416"/>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46" name="Rectangle: Single Corner Snipped 45">
            <a:extLst>
              <a:ext uri="{FF2B5EF4-FFF2-40B4-BE49-F238E27FC236}">
                <a16:creationId xmlns:a16="http://schemas.microsoft.com/office/drawing/2014/main" id="{C0355B0C-67B0-4C11-06D9-DB7B4ED06980}"/>
              </a:ext>
            </a:extLst>
          </p:cNvPr>
          <p:cNvSpPr/>
          <p:nvPr/>
        </p:nvSpPr>
        <p:spPr>
          <a:xfrm>
            <a:off x="5463340" y="4631730"/>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
        <p:nvSpPr>
          <p:cNvPr id="48" name="Rectangle: Single Corner Snipped 47">
            <a:extLst>
              <a:ext uri="{FF2B5EF4-FFF2-40B4-BE49-F238E27FC236}">
                <a16:creationId xmlns:a16="http://schemas.microsoft.com/office/drawing/2014/main" id="{67E5AC8F-9EF1-087D-E52E-51D9540958B3}"/>
              </a:ext>
            </a:extLst>
          </p:cNvPr>
          <p:cNvSpPr/>
          <p:nvPr/>
        </p:nvSpPr>
        <p:spPr>
          <a:xfrm>
            <a:off x="5490046" y="5373789"/>
            <a:ext cx="1124598" cy="646291"/>
          </a:xfrm>
          <a:prstGeom prst="snip1Rect">
            <a:avLst/>
          </a:prstGeom>
          <a:solidFill>
            <a:schemeClr val="tx1">
              <a:lumMod val="65000"/>
              <a:lumOff val="35000"/>
            </a:schemeClr>
          </a:solidFill>
          <a:ln>
            <a:solidFill>
              <a:schemeClr val="accent6"/>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dirty="0">
                <a:latin typeface="Century Gothic" panose="020B0502020202020204" pitchFamily="34" charset="0"/>
              </a:rPr>
              <a:t>Task</a:t>
            </a:r>
          </a:p>
        </p:txBody>
      </p:sp>
    </p:spTree>
    <p:extLst>
      <p:ext uri="{BB962C8B-B14F-4D97-AF65-F5344CB8AC3E}">
        <p14:creationId xmlns:p14="http://schemas.microsoft.com/office/powerpoint/2010/main" val="1987710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9466267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8607</TotalTime>
  <Words>152</Words>
  <Application>Microsoft Macintosh PowerPoint</Application>
  <PresentationFormat>Widescreen</PresentationFormat>
  <Paragraphs>32</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Megan Herchold</cp:lastModifiedBy>
  <cp:revision>156</cp:revision>
  <cp:lastPrinted>2024-02-18T00:29:35Z</cp:lastPrinted>
  <dcterms:created xsi:type="dcterms:W3CDTF">2021-07-07T23:54:57Z</dcterms:created>
  <dcterms:modified xsi:type="dcterms:W3CDTF">2025-03-21T13:59:15Z</dcterms:modified>
</cp:coreProperties>
</file>