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FFFF00"/>
    <a:srgbClr val="B88C00"/>
    <a:srgbClr val="DAA600"/>
    <a:srgbClr val="E9F056"/>
    <a:srgbClr val="39D1EF"/>
    <a:srgbClr val="78DFF4"/>
    <a:srgbClr val="A5EAF8"/>
    <a:srgbClr val="E3FBFA"/>
    <a:srgbClr val="D3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4954A-DE72-4BC8-8B09-CF0AC5B8F532}" v="24" dt="2025-03-20T00:05:57.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6058"/>
  </p:normalViewPr>
  <p:slideViewPr>
    <p:cSldViewPr snapToGrid="0" snapToObjects="1">
      <p:cViewPr varScale="1">
        <p:scale>
          <a:sx n="112" d="100"/>
          <a:sy n="112" d="100"/>
        </p:scale>
        <p:origin x="600" y="20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374954A-DE72-4BC8-8B09-CF0AC5B8F532}"/>
    <pc:docChg chg="undo custSel modSld">
      <pc:chgData name="Bess Dunlevy" userId="dd4b9a8537dbe9d0" providerId="LiveId" clId="{A374954A-DE72-4BC8-8B09-CF0AC5B8F532}" dt="2025-03-20T00:05:59.643" v="291" actId="1076"/>
      <pc:docMkLst>
        <pc:docMk/>
      </pc:docMkLst>
      <pc:sldChg chg="addSp delSp modSp mod">
        <pc:chgData name="Bess Dunlevy" userId="dd4b9a8537dbe9d0" providerId="LiveId" clId="{A374954A-DE72-4BC8-8B09-CF0AC5B8F532}" dt="2025-03-20T00:05:55.942" v="289" actId="478"/>
        <pc:sldMkLst>
          <pc:docMk/>
          <pc:sldMk cId="1096222095" sldId="351"/>
        </pc:sldMkLst>
        <pc:spChg chg="del mod">
          <ac:chgData name="Bess Dunlevy" userId="dd4b9a8537dbe9d0" providerId="LiveId" clId="{A374954A-DE72-4BC8-8B09-CF0AC5B8F532}" dt="2025-03-19T10:56:17.523" v="34" actId="478"/>
          <ac:spMkLst>
            <pc:docMk/>
            <pc:sldMk cId="1096222095" sldId="351"/>
            <ac:spMk id="4" creationId="{9C4A3F6F-C504-0794-F297-765D0A78C47C}"/>
          </ac:spMkLst>
        </pc:spChg>
        <pc:spChg chg="del mod">
          <ac:chgData name="Bess Dunlevy" userId="dd4b9a8537dbe9d0" providerId="LiveId" clId="{A374954A-DE72-4BC8-8B09-CF0AC5B8F532}" dt="2025-03-19T10:56:17.523" v="34" actId="478"/>
          <ac:spMkLst>
            <pc:docMk/>
            <pc:sldMk cId="1096222095" sldId="351"/>
            <ac:spMk id="8" creationId="{E974095C-7F8D-3C84-6E7D-348A3192C105}"/>
          </ac:spMkLst>
        </pc:spChg>
        <pc:spChg chg="del mod">
          <ac:chgData name="Bess Dunlevy" userId="dd4b9a8537dbe9d0" providerId="LiveId" clId="{A374954A-DE72-4BC8-8B09-CF0AC5B8F532}" dt="2025-03-19T10:56:17.523" v="34" actId="478"/>
          <ac:spMkLst>
            <pc:docMk/>
            <pc:sldMk cId="1096222095" sldId="351"/>
            <ac:spMk id="9" creationId="{3841BD43-5889-FB9F-AEA4-5B46E8FB3A19}"/>
          </ac:spMkLst>
        </pc:spChg>
        <pc:spChg chg="del mod">
          <ac:chgData name="Bess Dunlevy" userId="dd4b9a8537dbe9d0" providerId="LiveId" clId="{A374954A-DE72-4BC8-8B09-CF0AC5B8F532}" dt="2025-03-19T10:56:17.523" v="34" actId="478"/>
          <ac:spMkLst>
            <pc:docMk/>
            <pc:sldMk cId="1096222095" sldId="351"/>
            <ac:spMk id="10" creationId="{1515083B-ABF2-F75A-9503-A19CB9736699}"/>
          </ac:spMkLst>
        </pc:spChg>
        <pc:spChg chg="mod">
          <ac:chgData name="Bess Dunlevy" userId="dd4b9a8537dbe9d0" providerId="LiveId" clId="{A374954A-DE72-4BC8-8B09-CF0AC5B8F532}" dt="2025-03-19T10:56:16.207" v="33" actId="1076"/>
          <ac:spMkLst>
            <pc:docMk/>
            <pc:sldMk cId="1096222095" sldId="351"/>
            <ac:spMk id="11" creationId="{F1E70F3E-8C6B-B130-1C12-09214228182B}"/>
          </ac:spMkLst>
        </pc:spChg>
        <pc:spChg chg="del mod">
          <ac:chgData name="Bess Dunlevy" userId="dd4b9a8537dbe9d0" providerId="LiveId" clId="{A374954A-DE72-4BC8-8B09-CF0AC5B8F532}" dt="2025-03-19T10:56:17.523" v="34" actId="478"/>
          <ac:spMkLst>
            <pc:docMk/>
            <pc:sldMk cId="1096222095" sldId="351"/>
            <ac:spMk id="12" creationId="{725DA49D-F547-A430-A582-DD6DC7E766B9}"/>
          </ac:spMkLst>
        </pc:spChg>
        <pc:spChg chg="mod">
          <ac:chgData name="Bess Dunlevy" userId="dd4b9a8537dbe9d0" providerId="LiveId" clId="{A374954A-DE72-4BC8-8B09-CF0AC5B8F532}" dt="2025-03-19T10:56:16.207" v="33" actId="1076"/>
          <ac:spMkLst>
            <pc:docMk/>
            <pc:sldMk cId="1096222095" sldId="351"/>
            <ac:spMk id="13" creationId="{38CF0EEF-ABA6-6352-E54A-47DE74495CB5}"/>
          </ac:spMkLst>
        </pc:spChg>
        <pc:spChg chg="del mod">
          <ac:chgData name="Bess Dunlevy" userId="dd4b9a8537dbe9d0" providerId="LiveId" clId="{A374954A-DE72-4BC8-8B09-CF0AC5B8F532}" dt="2025-03-19T10:56:17.523" v="34" actId="478"/>
          <ac:spMkLst>
            <pc:docMk/>
            <pc:sldMk cId="1096222095" sldId="351"/>
            <ac:spMk id="14" creationId="{666C9890-D11E-15D8-3076-B712A41584E9}"/>
          </ac:spMkLst>
        </pc:spChg>
        <pc:spChg chg="del mod">
          <ac:chgData name="Bess Dunlevy" userId="dd4b9a8537dbe9d0" providerId="LiveId" clId="{A374954A-DE72-4BC8-8B09-CF0AC5B8F532}" dt="2025-03-19T10:56:17.523" v="34" actId="478"/>
          <ac:spMkLst>
            <pc:docMk/>
            <pc:sldMk cId="1096222095" sldId="351"/>
            <ac:spMk id="15" creationId="{297FE2AE-F7EB-B2A4-8466-E2B3BDEC61EA}"/>
          </ac:spMkLst>
        </pc:spChg>
        <pc:spChg chg="del mod">
          <ac:chgData name="Bess Dunlevy" userId="dd4b9a8537dbe9d0" providerId="LiveId" clId="{A374954A-DE72-4BC8-8B09-CF0AC5B8F532}" dt="2025-03-19T10:56:17.523" v="34" actId="478"/>
          <ac:spMkLst>
            <pc:docMk/>
            <pc:sldMk cId="1096222095" sldId="351"/>
            <ac:spMk id="16" creationId="{23EF4147-DA8B-061A-E44D-CF0F32F1BD1B}"/>
          </ac:spMkLst>
        </pc:spChg>
        <pc:spChg chg="del">
          <ac:chgData name="Bess Dunlevy" userId="dd4b9a8537dbe9d0" providerId="LiveId" clId="{A374954A-DE72-4BC8-8B09-CF0AC5B8F532}" dt="2025-03-19T10:56:17.523" v="34" actId="478"/>
          <ac:spMkLst>
            <pc:docMk/>
            <pc:sldMk cId="1096222095" sldId="351"/>
            <ac:spMk id="17" creationId="{20319A5A-74AE-A6B7-B902-ADCABB1DD39C}"/>
          </ac:spMkLst>
        </pc:spChg>
        <pc:spChg chg="del">
          <ac:chgData name="Bess Dunlevy" userId="dd4b9a8537dbe9d0" providerId="LiveId" clId="{A374954A-DE72-4BC8-8B09-CF0AC5B8F532}" dt="2025-03-19T10:56:17.523" v="34" actId="478"/>
          <ac:spMkLst>
            <pc:docMk/>
            <pc:sldMk cId="1096222095" sldId="351"/>
            <ac:spMk id="18" creationId="{E6153A60-EC8D-2D47-6EA7-E90772FBE1A2}"/>
          </ac:spMkLst>
        </pc:spChg>
        <pc:spChg chg="add del mod">
          <ac:chgData name="Bess Dunlevy" userId="dd4b9a8537dbe9d0" providerId="LiveId" clId="{A374954A-DE72-4BC8-8B09-CF0AC5B8F532}" dt="2025-03-19T11:06:30.264" v="225" actId="478"/>
          <ac:spMkLst>
            <pc:docMk/>
            <pc:sldMk cId="1096222095" sldId="351"/>
            <ac:spMk id="32" creationId="{38081C4A-EAB2-1E3B-9A64-61B4A6114AF3}"/>
          </ac:spMkLst>
        </pc:spChg>
        <pc:spChg chg="add del mod">
          <ac:chgData name="Bess Dunlevy" userId="dd4b9a8537dbe9d0" providerId="LiveId" clId="{A374954A-DE72-4BC8-8B09-CF0AC5B8F532}" dt="2025-03-19T11:06:30.264" v="225" actId="478"/>
          <ac:spMkLst>
            <pc:docMk/>
            <pc:sldMk cId="1096222095" sldId="351"/>
            <ac:spMk id="33" creationId="{25F906A1-996D-BBA6-BED1-48AD42DF9F4B}"/>
          </ac:spMkLst>
        </pc:spChg>
        <pc:spChg chg="add del mod">
          <ac:chgData name="Bess Dunlevy" userId="dd4b9a8537dbe9d0" providerId="LiveId" clId="{A374954A-DE72-4BC8-8B09-CF0AC5B8F532}" dt="2025-03-19T11:06:30.264" v="225" actId="478"/>
          <ac:spMkLst>
            <pc:docMk/>
            <pc:sldMk cId="1096222095" sldId="351"/>
            <ac:spMk id="34" creationId="{5F27454E-02B3-1BE0-92C1-050B5F1A03CF}"/>
          </ac:spMkLst>
        </pc:spChg>
        <pc:spChg chg="add del mod">
          <ac:chgData name="Bess Dunlevy" userId="dd4b9a8537dbe9d0" providerId="LiveId" clId="{A374954A-DE72-4BC8-8B09-CF0AC5B8F532}" dt="2025-03-19T11:06:30.264" v="225" actId="478"/>
          <ac:spMkLst>
            <pc:docMk/>
            <pc:sldMk cId="1096222095" sldId="351"/>
            <ac:spMk id="35" creationId="{DBBC4274-8554-F679-E881-8197EF6263C9}"/>
          </ac:spMkLst>
        </pc:spChg>
        <pc:spChg chg="add del mod">
          <ac:chgData name="Bess Dunlevy" userId="dd4b9a8537dbe9d0" providerId="LiveId" clId="{A374954A-DE72-4BC8-8B09-CF0AC5B8F532}" dt="2025-03-19T11:06:30.264" v="225" actId="478"/>
          <ac:spMkLst>
            <pc:docMk/>
            <pc:sldMk cId="1096222095" sldId="351"/>
            <ac:spMk id="36" creationId="{BEC1C0FD-3911-9D88-6C0B-564B499F42C2}"/>
          </ac:spMkLst>
        </pc:spChg>
        <pc:spChg chg="mod">
          <ac:chgData name="Bess Dunlevy" userId="dd4b9a8537dbe9d0" providerId="LiveId" clId="{A374954A-DE72-4BC8-8B09-CF0AC5B8F532}" dt="2025-03-19T10:56:11.357" v="32" actId="20577"/>
          <ac:spMkLst>
            <pc:docMk/>
            <pc:sldMk cId="1096222095" sldId="351"/>
            <ac:spMk id="105" creationId="{E657F283-8CE8-B1D0-1462-4663337E2661}"/>
          </ac:spMkLst>
        </pc:spChg>
        <pc:spChg chg="mod">
          <ac:chgData name="Bess Dunlevy" userId="dd4b9a8537dbe9d0" providerId="LiveId" clId="{A374954A-DE72-4BC8-8B09-CF0AC5B8F532}" dt="2025-03-19T11:07:04.607" v="288" actId="207"/>
          <ac:spMkLst>
            <pc:docMk/>
            <pc:sldMk cId="1096222095" sldId="351"/>
            <ac:spMk id="115" creationId="{0977862C-992F-8933-86A5-D797F7E44125}"/>
          </ac:spMkLst>
        </pc:spChg>
        <pc:picChg chg="del">
          <ac:chgData name="Bess Dunlevy" userId="dd4b9a8537dbe9d0" providerId="LiveId" clId="{A374954A-DE72-4BC8-8B09-CF0AC5B8F532}" dt="2025-03-20T00:05:55.942" v="289" actId="478"/>
          <ac:picMkLst>
            <pc:docMk/>
            <pc:sldMk cId="1096222095" sldId="351"/>
            <ac:picMk id="3" creationId="{5CD9057C-5555-2114-6E75-8E2E27AA10AF}"/>
          </ac:picMkLst>
        </pc:picChg>
        <pc:picChg chg="add del mod">
          <ac:chgData name="Bess Dunlevy" userId="dd4b9a8537dbe9d0" providerId="LiveId" clId="{A374954A-DE72-4BC8-8B09-CF0AC5B8F532}" dt="2025-03-19T11:05:34.856" v="205" actId="478"/>
          <ac:picMkLst>
            <pc:docMk/>
            <pc:sldMk cId="1096222095" sldId="351"/>
            <ac:picMk id="6" creationId="{3E926D10-9D76-24D2-2207-337DDC31559F}"/>
          </ac:picMkLst>
        </pc:picChg>
        <pc:picChg chg="add mod">
          <ac:chgData name="Bess Dunlevy" userId="dd4b9a8537dbe9d0" providerId="LiveId" clId="{A374954A-DE72-4BC8-8B09-CF0AC5B8F532}" dt="2025-03-19T11:05:43.962" v="206"/>
          <ac:picMkLst>
            <pc:docMk/>
            <pc:sldMk cId="1096222095" sldId="351"/>
            <ac:picMk id="7" creationId="{1ED74B70-57E8-D6CE-4457-69C2A540048B}"/>
          </ac:picMkLst>
        </pc:picChg>
        <pc:picChg chg="add mod">
          <ac:chgData name="Bess Dunlevy" userId="dd4b9a8537dbe9d0" providerId="LiveId" clId="{A374954A-DE72-4BC8-8B09-CF0AC5B8F532}" dt="2025-03-19T11:05:43.962" v="206"/>
          <ac:picMkLst>
            <pc:docMk/>
            <pc:sldMk cId="1096222095" sldId="351"/>
            <ac:picMk id="19" creationId="{AFFED4BE-7F64-7C9D-A85A-4A6A567993BE}"/>
          </ac:picMkLst>
        </pc:picChg>
        <pc:picChg chg="add mod">
          <ac:chgData name="Bess Dunlevy" userId="dd4b9a8537dbe9d0" providerId="LiveId" clId="{A374954A-DE72-4BC8-8B09-CF0AC5B8F532}" dt="2025-03-19T11:05:43.962" v="206"/>
          <ac:picMkLst>
            <pc:docMk/>
            <pc:sldMk cId="1096222095" sldId="351"/>
            <ac:picMk id="20" creationId="{6E759D5A-B984-1471-72D9-39B2A71394A1}"/>
          </ac:picMkLst>
        </pc:picChg>
        <pc:picChg chg="add mod">
          <ac:chgData name="Bess Dunlevy" userId="dd4b9a8537dbe9d0" providerId="LiveId" clId="{A374954A-DE72-4BC8-8B09-CF0AC5B8F532}" dt="2025-03-19T11:05:43.962" v="206"/>
          <ac:picMkLst>
            <pc:docMk/>
            <pc:sldMk cId="1096222095" sldId="351"/>
            <ac:picMk id="21" creationId="{995C9362-1B60-62DD-42A7-D08F02D03B9A}"/>
          </ac:picMkLst>
        </pc:picChg>
        <pc:picChg chg="add mod">
          <ac:chgData name="Bess Dunlevy" userId="dd4b9a8537dbe9d0" providerId="LiveId" clId="{A374954A-DE72-4BC8-8B09-CF0AC5B8F532}" dt="2025-03-19T11:05:43.962" v="206"/>
          <ac:picMkLst>
            <pc:docMk/>
            <pc:sldMk cId="1096222095" sldId="351"/>
            <ac:picMk id="22" creationId="{DE9919E8-D58B-78C5-AC5E-761B009B7C70}"/>
          </ac:picMkLst>
        </pc:picChg>
        <pc:picChg chg="add mod">
          <ac:chgData name="Bess Dunlevy" userId="dd4b9a8537dbe9d0" providerId="LiveId" clId="{A374954A-DE72-4BC8-8B09-CF0AC5B8F532}" dt="2025-03-19T11:05:43.962" v="206"/>
          <ac:picMkLst>
            <pc:docMk/>
            <pc:sldMk cId="1096222095" sldId="351"/>
            <ac:picMk id="23" creationId="{E2349ECE-0745-9AD0-38AD-1565A3DD9772}"/>
          </ac:picMkLst>
        </pc:picChg>
        <pc:picChg chg="add mod">
          <ac:chgData name="Bess Dunlevy" userId="dd4b9a8537dbe9d0" providerId="LiveId" clId="{A374954A-DE72-4BC8-8B09-CF0AC5B8F532}" dt="2025-03-19T11:05:43.962" v="206"/>
          <ac:picMkLst>
            <pc:docMk/>
            <pc:sldMk cId="1096222095" sldId="351"/>
            <ac:picMk id="24" creationId="{5D549BD6-B2D0-7B25-CD00-63E6BBFB4063}"/>
          </ac:picMkLst>
        </pc:picChg>
        <pc:picChg chg="add mod">
          <ac:chgData name="Bess Dunlevy" userId="dd4b9a8537dbe9d0" providerId="LiveId" clId="{A374954A-DE72-4BC8-8B09-CF0AC5B8F532}" dt="2025-03-19T11:05:56.628" v="210" actId="1076"/>
          <ac:picMkLst>
            <pc:docMk/>
            <pc:sldMk cId="1096222095" sldId="351"/>
            <ac:picMk id="25" creationId="{B0064DB5-CEA3-E70D-20B9-C44E0D9E9A1C}"/>
          </ac:picMkLst>
        </pc:picChg>
        <pc:picChg chg="add mod">
          <ac:chgData name="Bess Dunlevy" userId="dd4b9a8537dbe9d0" providerId="LiveId" clId="{A374954A-DE72-4BC8-8B09-CF0AC5B8F532}" dt="2025-03-19T11:05:56.628" v="210" actId="1076"/>
          <ac:picMkLst>
            <pc:docMk/>
            <pc:sldMk cId="1096222095" sldId="351"/>
            <ac:picMk id="26" creationId="{D27A8567-4582-8F9D-B58E-7DCE3FA7791D}"/>
          </ac:picMkLst>
        </pc:picChg>
        <pc:picChg chg="add mod">
          <ac:chgData name="Bess Dunlevy" userId="dd4b9a8537dbe9d0" providerId="LiveId" clId="{A374954A-DE72-4BC8-8B09-CF0AC5B8F532}" dt="2025-03-19T11:05:56.628" v="210" actId="1076"/>
          <ac:picMkLst>
            <pc:docMk/>
            <pc:sldMk cId="1096222095" sldId="351"/>
            <ac:picMk id="27" creationId="{493D3F32-C07E-1583-CB5B-C31836E9F814}"/>
          </ac:picMkLst>
        </pc:picChg>
        <pc:picChg chg="add mod">
          <ac:chgData name="Bess Dunlevy" userId="dd4b9a8537dbe9d0" providerId="LiveId" clId="{A374954A-DE72-4BC8-8B09-CF0AC5B8F532}" dt="2025-03-19T11:05:56.628" v="210" actId="1076"/>
          <ac:picMkLst>
            <pc:docMk/>
            <pc:sldMk cId="1096222095" sldId="351"/>
            <ac:picMk id="28" creationId="{8A63A452-4A52-1953-3D6D-E7D46A60A22D}"/>
          </ac:picMkLst>
        </pc:picChg>
        <pc:picChg chg="add mod">
          <ac:chgData name="Bess Dunlevy" userId="dd4b9a8537dbe9d0" providerId="LiveId" clId="{A374954A-DE72-4BC8-8B09-CF0AC5B8F532}" dt="2025-03-19T11:05:56.628" v="210" actId="1076"/>
          <ac:picMkLst>
            <pc:docMk/>
            <pc:sldMk cId="1096222095" sldId="351"/>
            <ac:picMk id="29" creationId="{F5CEA0E2-695D-8C71-B809-E8DB4B577232}"/>
          </ac:picMkLst>
        </pc:picChg>
        <pc:picChg chg="add mod">
          <ac:chgData name="Bess Dunlevy" userId="dd4b9a8537dbe9d0" providerId="LiveId" clId="{A374954A-DE72-4BC8-8B09-CF0AC5B8F532}" dt="2025-03-19T11:05:56.628" v="210" actId="1076"/>
          <ac:picMkLst>
            <pc:docMk/>
            <pc:sldMk cId="1096222095" sldId="351"/>
            <ac:picMk id="30" creationId="{7A3B876D-E88A-1087-253A-C327266131F7}"/>
          </ac:picMkLst>
        </pc:picChg>
        <pc:picChg chg="add mod">
          <ac:chgData name="Bess Dunlevy" userId="dd4b9a8537dbe9d0" providerId="LiveId" clId="{A374954A-DE72-4BC8-8B09-CF0AC5B8F532}" dt="2025-03-19T11:05:56.628" v="210" actId="1076"/>
          <ac:picMkLst>
            <pc:docMk/>
            <pc:sldMk cId="1096222095" sldId="351"/>
            <ac:picMk id="31" creationId="{6E3351F7-DC48-E4C9-EED5-0DC9A414A7BD}"/>
          </ac:picMkLst>
        </pc:picChg>
      </pc:sldChg>
      <pc:sldChg chg="addSp delSp modSp mod">
        <pc:chgData name="Bess Dunlevy" userId="dd4b9a8537dbe9d0" providerId="LiveId" clId="{A374954A-DE72-4BC8-8B09-CF0AC5B8F532}" dt="2025-03-20T00:05:59.643" v="291" actId="1076"/>
        <pc:sldMkLst>
          <pc:docMk/>
          <pc:sldMk cId="1987710010" sldId="359"/>
        </pc:sldMkLst>
        <pc:spChg chg="add mod">
          <ac:chgData name="Bess Dunlevy" userId="dd4b9a8537dbe9d0" providerId="LiveId" clId="{A374954A-DE72-4BC8-8B09-CF0AC5B8F532}" dt="2025-03-20T00:05:59.643" v="291" actId="1076"/>
          <ac:spMkLst>
            <pc:docMk/>
            <pc:sldMk cId="1987710010" sldId="359"/>
            <ac:spMk id="3" creationId="{4906696B-B02D-EEB8-513E-3F84DAC6A553}"/>
          </ac:spMkLst>
        </pc:spChg>
        <pc:spChg chg="mod">
          <ac:chgData name="Bess Dunlevy" userId="dd4b9a8537dbe9d0" providerId="LiveId" clId="{A374954A-DE72-4BC8-8B09-CF0AC5B8F532}" dt="2025-03-19T11:01:04.030" v="146" actId="207"/>
          <ac:spMkLst>
            <pc:docMk/>
            <pc:sldMk cId="1987710010" sldId="359"/>
            <ac:spMk id="15" creationId="{874BA031-DDEE-562E-B052-F37F9045A83C}"/>
          </ac:spMkLst>
        </pc:spChg>
        <pc:spChg chg="del mod">
          <ac:chgData name="Bess Dunlevy" userId="dd4b9a8537dbe9d0" providerId="LiveId" clId="{A374954A-DE72-4BC8-8B09-CF0AC5B8F532}" dt="2025-03-19T11:02:15.244" v="157" actId="478"/>
          <ac:spMkLst>
            <pc:docMk/>
            <pc:sldMk cId="1987710010" sldId="359"/>
            <ac:spMk id="16" creationId="{EB4B6661-803A-AF74-E888-0280F294BB1B}"/>
          </ac:spMkLst>
        </pc:spChg>
        <pc:spChg chg="del mod">
          <ac:chgData name="Bess Dunlevy" userId="dd4b9a8537dbe9d0" providerId="LiveId" clId="{A374954A-DE72-4BC8-8B09-CF0AC5B8F532}" dt="2025-03-19T11:02:15.244" v="157" actId="478"/>
          <ac:spMkLst>
            <pc:docMk/>
            <pc:sldMk cId="1987710010" sldId="359"/>
            <ac:spMk id="17" creationId="{04750067-84CB-4906-D1C1-8CDF47FAC41B}"/>
          </ac:spMkLst>
        </pc:spChg>
        <pc:spChg chg="mod">
          <ac:chgData name="Bess Dunlevy" userId="dd4b9a8537dbe9d0" providerId="LiveId" clId="{A374954A-DE72-4BC8-8B09-CF0AC5B8F532}" dt="2025-03-19T10:58:33.810" v="108" actId="207"/>
          <ac:spMkLst>
            <pc:docMk/>
            <pc:sldMk cId="1987710010" sldId="359"/>
            <ac:spMk id="18" creationId="{462C2D95-42EB-8F52-FF1E-EE8B797D5391}"/>
          </ac:spMkLst>
        </pc:spChg>
        <pc:spChg chg="mod">
          <ac:chgData name="Bess Dunlevy" userId="dd4b9a8537dbe9d0" providerId="LiveId" clId="{A374954A-DE72-4BC8-8B09-CF0AC5B8F532}" dt="2025-03-19T10:59:11.706" v="116" actId="207"/>
          <ac:spMkLst>
            <pc:docMk/>
            <pc:sldMk cId="1987710010" sldId="359"/>
            <ac:spMk id="19" creationId="{ECEA5D65-731A-84EA-FD6B-258026D7A262}"/>
          </ac:spMkLst>
        </pc:spChg>
        <pc:spChg chg="mod">
          <ac:chgData name="Bess Dunlevy" userId="dd4b9a8537dbe9d0" providerId="LiveId" clId="{A374954A-DE72-4BC8-8B09-CF0AC5B8F532}" dt="2025-03-19T10:59:39.279" v="121" actId="207"/>
          <ac:spMkLst>
            <pc:docMk/>
            <pc:sldMk cId="1987710010" sldId="359"/>
            <ac:spMk id="20" creationId="{0F522EE3-745C-CE6F-D45C-DA1A6FA91A35}"/>
          </ac:spMkLst>
        </pc:spChg>
        <pc:spChg chg="mod">
          <ac:chgData name="Bess Dunlevy" userId="dd4b9a8537dbe9d0" providerId="LiveId" clId="{A374954A-DE72-4BC8-8B09-CF0AC5B8F532}" dt="2025-03-19T11:03:17.779" v="172" actId="14100"/>
          <ac:spMkLst>
            <pc:docMk/>
            <pc:sldMk cId="1987710010" sldId="359"/>
            <ac:spMk id="21" creationId="{469C919A-AFF4-03A7-64FD-C05783F563EA}"/>
          </ac:spMkLst>
        </pc:spChg>
        <pc:spChg chg="mod">
          <ac:chgData name="Bess Dunlevy" userId="dd4b9a8537dbe9d0" providerId="LiveId" clId="{A374954A-DE72-4BC8-8B09-CF0AC5B8F532}" dt="2025-03-19T11:00:25.421" v="134" actId="207"/>
          <ac:spMkLst>
            <pc:docMk/>
            <pc:sldMk cId="1987710010" sldId="359"/>
            <ac:spMk id="22" creationId="{A4372C87-A497-4A79-76FC-83E6B1733AAE}"/>
          </ac:spMkLst>
        </pc:spChg>
        <pc:spChg chg="del mod">
          <ac:chgData name="Bess Dunlevy" userId="dd4b9a8537dbe9d0" providerId="LiveId" clId="{A374954A-DE72-4BC8-8B09-CF0AC5B8F532}" dt="2025-03-19T11:02:15.244" v="157" actId="478"/>
          <ac:spMkLst>
            <pc:docMk/>
            <pc:sldMk cId="1987710010" sldId="359"/>
            <ac:spMk id="23" creationId="{9BA2E216-2998-DEE3-E7FA-C6FF5298F640}"/>
          </ac:spMkLst>
        </pc:spChg>
        <pc:spChg chg="del">
          <ac:chgData name="Bess Dunlevy" userId="dd4b9a8537dbe9d0" providerId="LiveId" clId="{A374954A-DE72-4BC8-8B09-CF0AC5B8F532}" dt="2025-03-19T10:57:22.234" v="96" actId="478"/>
          <ac:spMkLst>
            <pc:docMk/>
            <pc:sldMk cId="1987710010" sldId="359"/>
            <ac:spMk id="24" creationId="{8E0C9EDE-46BB-F60E-F835-9360AFDA9373}"/>
          </ac:spMkLst>
        </pc:spChg>
        <pc:spChg chg="del">
          <ac:chgData name="Bess Dunlevy" userId="dd4b9a8537dbe9d0" providerId="LiveId" clId="{A374954A-DE72-4BC8-8B09-CF0AC5B8F532}" dt="2025-03-19T10:57:22.234" v="96" actId="478"/>
          <ac:spMkLst>
            <pc:docMk/>
            <pc:sldMk cId="1987710010" sldId="359"/>
            <ac:spMk id="32" creationId="{22778A4C-457E-7D3E-842F-213A8D657B10}"/>
          </ac:spMkLst>
        </pc:spChg>
        <pc:spChg chg="del">
          <ac:chgData name="Bess Dunlevy" userId="dd4b9a8537dbe9d0" providerId="LiveId" clId="{A374954A-DE72-4BC8-8B09-CF0AC5B8F532}" dt="2025-03-19T10:57:22.234" v="96" actId="478"/>
          <ac:spMkLst>
            <pc:docMk/>
            <pc:sldMk cId="1987710010" sldId="359"/>
            <ac:spMk id="33" creationId="{F0D20010-2739-7893-E4D8-36B6692ECD41}"/>
          </ac:spMkLst>
        </pc:spChg>
        <pc:spChg chg="del">
          <ac:chgData name="Bess Dunlevy" userId="dd4b9a8537dbe9d0" providerId="LiveId" clId="{A374954A-DE72-4BC8-8B09-CF0AC5B8F532}" dt="2025-03-19T10:57:22.234" v="96" actId="478"/>
          <ac:spMkLst>
            <pc:docMk/>
            <pc:sldMk cId="1987710010" sldId="359"/>
            <ac:spMk id="34" creationId="{714CF1D5-383A-FF17-A5FC-DC3CA8A7A980}"/>
          </ac:spMkLst>
        </pc:spChg>
        <pc:spChg chg="del mod">
          <ac:chgData name="Bess Dunlevy" userId="dd4b9a8537dbe9d0" providerId="LiveId" clId="{A374954A-DE72-4BC8-8B09-CF0AC5B8F532}" dt="2025-03-19T11:02:33.999" v="160" actId="478"/>
          <ac:spMkLst>
            <pc:docMk/>
            <pc:sldMk cId="1987710010" sldId="359"/>
            <ac:spMk id="36" creationId="{7E1F1B97-9187-9249-100A-3972FA8BB05C}"/>
          </ac:spMkLst>
        </pc:spChg>
        <pc:spChg chg="del">
          <ac:chgData name="Bess Dunlevy" userId="dd4b9a8537dbe9d0" providerId="LiveId" clId="{A374954A-DE72-4BC8-8B09-CF0AC5B8F532}" dt="2025-03-19T10:57:22.234" v="96" actId="478"/>
          <ac:spMkLst>
            <pc:docMk/>
            <pc:sldMk cId="1987710010" sldId="359"/>
            <ac:spMk id="37" creationId="{91F7B602-5781-803B-5BB0-802F4CCBF256}"/>
          </ac:spMkLst>
        </pc:spChg>
        <pc:spChg chg="del">
          <ac:chgData name="Bess Dunlevy" userId="dd4b9a8537dbe9d0" providerId="LiveId" clId="{A374954A-DE72-4BC8-8B09-CF0AC5B8F532}" dt="2025-03-19T10:57:22.234" v="96" actId="478"/>
          <ac:spMkLst>
            <pc:docMk/>
            <pc:sldMk cId="1987710010" sldId="359"/>
            <ac:spMk id="38" creationId="{57115B02-969B-FA15-D5BE-A876289D36E6}"/>
          </ac:spMkLst>
        </pc:spChg>
        <pc:spChg chg="del mod">
          <ac:chgData name="Bess Dunlevy" userId="dd4b9a8537dbe9d0" providerId="LiveId" clId="{A374954A-DE72-4BC8-8B09-CF0AC5B8F532}" dt="2025-03-19T11:02:33.999" v="160" actId="478"/>
          <ac:spMkLst>
            <pc:docMk/>
            <pc:sldMk cId="1987710010" sldId="359"/>
            <ac:spMk id="39" creationId="{774A1FCD-8176-3416-F059-2E6A4298A115}"/>
          </ac:spMkLst>
        </pc:spChg>
        <pc:spChg chg="mod">
          <ac:chgData name="Bess Dunlevy" userId="dd4b9a8537dbe9d0" providerId="LiveId" clId="{A374954A-DE72-4BC8-8B09-CF0AC5B8F532}" dt="2025-03-19T10:58:28.557" v="107" actId="207"/>
          <ac:spMkLst>
            <pc:docMk/>
            <pc:sldMk cId="1987710010" sldId="359"/>
            <ac:spMk id="40" creationId="{3AB02B07-8D5F-6C1D-3F65-5556C94F3A09}"/>
          </ac:spMkLst>
        </pc:spChg>
        <pc:spChg chg="del">
          <ac:chgData name="Bess Dunlevy" userId="dd4b9a8537dbe9d0" providerId="LiveId" clId="{A374954A-DE72-4BC8-8B09-CF0AC5B8F532}" dt="2025-03-19T10:57:22.234" v="96" actId="478"/>
          <ac:spMkLst>
            <pc:docMk/>
            <pc:sldMk cId="1987710010" sldId="359"/>
            <ac:spMk id="41" creationId="{D3E81040-69BC-7F16-8D26-6324AD08631D}"/>
          </ac:spMkLst>
        </pc:spChg>
        <pc:spChg chg="del">
          <ac:chgData name="Bess Dunlevy" userId="dd4b9a8537dbe9d0" providerId="LiveId" clId="{A374954A-DE72-4BC8-8B09-CF0AC5B8F532}" dt="2025-03-19T10:57:22.234" v="96" actId="478"/>
          <ac:spMkLst>
            <pc:docMk/>
            <pc:sldMk cId="1987710010" sldId="359"/>
            <ac:spMk id="42" creationId="{28F34CB8-C421-61A3-E0DE-23B14C166C4F}"/>
          </ac:spMkLst>
        </pc:spChg>
        <pc:spChg chg="del">
          <ac:chgData name="Bess Dunlevy" userId="dd4b9a8537dbe9d0" providerId="LiveId" clId="{A374954A-DE72-4BC8-8B09-CF0AC5B8F532}" dt="2025-03-19T10:57:22.234" v="96" actId="478"/>
          <ac:spMkLst>
            <pc:docMk/>
            <pc:sldMk cId="1987710010" sldId="359"/>
            <ac:spMk id="43" creationId="{F4A27E03-4901-B53C-2099-10E8C8C7BA18}"/>
          </ac:spMkLst>
        </pc:spChg>
        <pc:spChg chg="del">
          <ac:chgData name="Bess Dunlevy" userId="dd4b9a8537dbe9d0" providerId="LiveId" clId="{A374954A-DE72-4BC8-8B09-CF0AC5B8F532}" dt="2025-03-19T10:57:22.234" v="96" actId="478"/>
          <ac:spMkLst>
            <pc:docMk/>
            <pc:sldMk cId="1987710010" sldId="359"/>
            <ac:spMk id="44" creationId="{7F32DFB5-6198-789F-B0CD-882941C97A42}"/>
          </ac:spMkLst>
        </pc:spChg>
        <pc:spChg chg="del mod">
          <ac:chgData name="Bess Dunlevy" userId="dd4b9a8537dbe9d0" providerId="LiveId" clId="{A374954A-DE72-4BC8-8B09-CF0AC5B8F532}" dt="2025-03-19T11:02:15.244" v="157" actId="478"/>
          <ac:spMkLst>
            <pc:docMk/>
            <pc:sldMk cId="1987710010" sldId="359"/>
            <ac:spMk id="45" creationId="{27EA77FC-3440-784D-8EAC-55D01E87BB34}"/>
          </ac:spMkLst>
        </pc:spChg>
        <pc:spChg chg="del mod">
          <ac:chgData name="Bess Dunlevy" userId="dd4b9a8537dbe9d0" providerId="LiveId" clId="{A374954A-DE72-4BC8-8B09-CF0AC5B8F532}" dt="2025-03-19T11:02:15.244" v="157" actId="478"/>
          <ac:spMkLst>
            <pc:docMk/>
            <pc:sldMk cId="1987710010" sldId="359"/>
            <ac:spMk id="46" creationId="{8C803EA8-8B8D-6844-821C-E85BE7F84BBC}"/>
          </ac:spMkLst>
        </pc:spChg>
        <pc:spChg chg="del mod">
          <ac:chgData name="Bess Dunlevy" userId="dd4b9a8537dbe9d0" providerId="LiveId" clId="{A374954A-DE72-4BC8-8B09-CF0AC5B8F532}" dt="2025-03-19T11:02:33.999" v="160" actId="478"/>
          <ac:spMkLst>
            <pc:docMk/>
            <pc:sldMk cId="1987710010" sldId="359"/>
            <ac:spMk id="47" creationId="{D5742960-9FD6-8443-A311-09003D177972}"/>
          </ac:spMkLst>
        </pc:spChg>
        <pc:spChg chg="del mod">
          <ac:chgData name="Bess Dunlevy" userId="dd4b9a8537dbe9d0" providerId="LiveId" clId="{A374954A-DE72-4BC8-8B09-CF0AC5B8F532}" dt="2025-03-19T11:02:15.244" v="157" actId="478"/>
          <ac:spMkLst>
            <pc:docMk/>
            <pc:sldMk cId="1987710010" sldId="359"/>
            <ac:spMk id="48" creationId="{F00AAE39-312A-464F-A98E-B98C8A3D2E4C}"/>
          </ac:spMkLst>
        </pc:spChg>
        <pc:spChg chg="mod">
          <ac:chgData name="Bess Dunlevy" userId="dd4b9a8537dbe9d0" providerId="LiveId" clId="{A374954A-DE72-4BC8-8B09-CF0AC5B8F532}" dt="2025-03-19T11:04:03.768" v="185" actId="14100"/>
          <ac:spMkLst>
            <pc:docMk/>
            <pc:sldMk cId="1987710010" sldId="359"/>
            <ac:spMk id="51" creationId="{0E348971-D51E-5247-8689-FA2F4E7785A9}"/>
          </ac:spMkLst>
        </pc:spChg>
        <pc:spChg chg="add mod">
          <ac:chgData name="Bess Dunlevy" userId="dd4b9a8537dbe9d0" providerId="LiveId" clId="{A374954A-DE72-4BC8-8B09-CF0AC5B8F532}" dt="2025-03-19T11:04:09.017" v="187" actId="14100"/>
          <ac:spMkLst>
            <pc:docMk/>
            <pc:sldMk cId="1987710010" sldId="359"/>
            <ac:spMk id="55" creationId="{396F7AE9-E39F-0E08-4DC5-82E817FDEE05}"/>
          </ac:spMkLst>
        </pc:spChg>
        <pc:spChg chg="add mod">
          <ac:chgData name="Bess Dunlevy" userId="dd4b9a8537dbe9d0" providerId="LiveId" clId="{A374954A-DE72-4BC8-8B09-CF0AC5B8F532}" dt="2025-03-19T11:04:06.191" v="186" actId="14100"/>
          <ac:spMkLst>
            <pc:docMk/>
            <pc:sldMk cId="1987710010" sldId="359"/>
            <ac:spMk id="59" creationId="{1C151AE8-F33C-E7CC-034E-63226E91CFBD}"/>
          </ac:spMkLst>
        </pc:spChg>
        <pc:spChg chg="add mod">
          <ac:chgData name="Bess Dunlevy" userId="dd4b9a8537dbe9d0" providerId="LiveId" clId="{A374954A-DE72-4BC8-8B09-CF0AC5B8F532}" dt="2025-03-19T11:03:59.168" v="184" actId="1076"/>
          <ac:spMkLst>
            <pc:docMk/>
            <pc:sldMk cId="1987710010" sldId="359"/>
            <ac:spMk id="60" creationId="{C31B868D-3519-0A1F-1093-594BD1D457AE}"/>
          </ac:spMkLst>
        </pc:spChg>
        <pc:spChg chg="add mod">
          <ac:chgData name="Bess Dunlevy" userId="dd4b9a8537dbe9d0" providerId="LiveId" clId="{A374954A-DE72-4BC8-8B09-CF0AC5B8F532}" dt="2025-03-19T11:04:39.088" v="200" actId="1076"/>
          <ac:spMkLst>
            <pc:docMk/>
            <pc:sldMk cId="1987710010" sldId="359"/>
            <ac:spMk id="61" creationId="{407F2037-A6FB-BE93-5F9A-A37A7C77E298}"/>
          </ac:spMkLst>
        </pc:spChg>
        <pc:spChg chg="add mod">
          <ac:chgData name="Bess Dunlevy" userId="dd4b9a8537dbe9d0" providerId="LiveId" clId="{A374954A-DE72-4BC8-8B09-CF0AC5B8F532}" dt="2025-03-19T11:04:36.615" v="199" actId="1076"/>
          <ac:spMkLst>
            <pc:docMk/>
            <pc:sldMk cId="1987710010" sldId="359"/>
            <ac:spMk id="62" creationId="{21E17E98-066D-3740-75D7-C99CA52E038C}"/>
          </ac:spMkLst>
        </pc:spChg>
        <pc:spChg chg="add mod">
          <ac:chgData name="Bess Dunlevy" userId="dd4b9a8537dbe9d0" providerId="LiveId" clId="{A374954A-DE72-4BC8-8B09-CF0AC5B8F532}" dt="2025-03-19T11:04:50.193" v="203" actId="14100"/>
          <ac:spMkLst>
            <pc:docMk/>
            <pc:sldMk cId="1987710010" sldId="359"/>
            <ac:spMk id="63" creationId="{8F2F41E4-89CF-A312-9A68-1701FA127366}"/>
          </ac:spMkLst>
        </pc:spChg>
        <pc:spChg chg="add mod">
          <ac:chgData name="Bess Dunlevy" userId="dd4b9a8537dbe9d0" providerId="LiveId" clId="{A374954A-DE72-4BC8-8B09-CF0AC5B8F532}" dt="2025-03-19T11:04:41.926" v="201" actId="1076"/>
          <ac:spMkLst>
            <pc:docMk/>
            <pc:sldMk cId="1987710010" sldId="359"/>
            <ac:spMk id="64" creationId="{38AC7C07-BCC0-D322-4FB7-D08E13C4D0DD}"/>
          </ac:spMkLst>
        </pc:spChg>
        <pc:picChg chg="add mod">
          <ac:chgData name="Bess Dunlevy" userId="dd4b9a8537dbe9d0" providerId="LiveId" clId="{A374954A-DE72-4BC8-8B09-CF0AC5B8F532}" dt="2025-03-19T10:58:22.704" v="106" actId="1076"/>
          <ac:picMkLst>
            <pc:docMk/>
            <pc:sldMk cId="1987710010" sldId="359"/>
            <ac:picMk id="4" creationId="{9683BD06-325D-D7B3-3B8A-D558A3EB56A5}"/>
          </ac:picMkLst>
        </pc:picChg>
        <pc:picChg chg="add mod">
          <ac:chgData name="Bess Dunlevy" userId="dd4b9a8537dbe9d0" providerId="LiveId" clId="{A374954A-DE72-4BC8-8B09-CF0AC5B8F532}" dt="2025-03-19T10:59:07.738" v="114" actId="1076"/>
          <ac:picMkLst>
            <pc:docMk/>
            <pc:sldMk cId="1987710010" sldId="359"/>
            <ac:picMk id="6" creationId="{F19A6EEF-26C3-9517-4F6A-B2A1FEDFBB7E}"/>
          </ac:picMkLst>
        </pc:picChg>
        <pc:picChg chg="add mod">
          <ac:chgData name="Bess Dunlevy" userId="dd4b9a8537dbe9d0" providerId="LiveId" clId="{A374954A-DE72-4BC8-8B09-CF0AC5B8F532}" dt="2025-03-19T10:59:36.756" v="120" actId="1076"/>
          <ac:picMkLst>
            <pc:docMk/>
            <pc:sldMk cId="1987710010" sldId="359"/>
            <ac:picMk id="8" creationId="{62E73F85-C363-042D-28C1-EE976A014001}"/>
          </ac:picMkLst>
        </pc:picChg>
        <pc:picChg chg="add mod">
          <ac:chgData name="Bess Dunlevy" userId="dd4b9a8537dbe9d0" providerId="LiveId" clId="{A374954A-DE72-4BC8-8B09-CF0AC5B8F532}" dt="2025-03-19T10:59:59.551" v="127" actId="1076"/>
          <ac:picMkLst>
            <pc:docMk/>
            <pc:sldMk cId="1987710010" sldId="359"/>
            <ac:picMk id="11" creationId="{21D9FE4E-023D-87CE-BB29-8FB449DAF533}"/>
          </ac:picMkLst>
        </pc:picChg>
        <pc:picChg chg="add mod">
          <ac:chgData name="Bess Dunlevy" userId="dd4b9a8537dbe9d0" providerId="LiveId" clId="{A374954A-DE72-4BC8-8B09-CF0AC5B8F532}" dt="2025-03-19T11:03:20.955" v="173" actId="1076"/>
          <ac:picMkLst>
            <pc:docMk/>
            <pc:sldMk cId="1987710010" sldId="359"/>
            <ac:picMk id="13" creationId="{FF43B494-BA7A-C85A-B5B6-5D7394A5F8EB}"/>
          </ac:picMkLst>
        </pc:picChg>
        <pc:picChg chg="add mod">
          <ac:chgData name="Bess Dunlevy" userId="dd4b9a8537dbe9d0" providerId="LiveId" clId="{A374954A-DE72-4BC8-8B09-CF0AC5B8F532}" dt="2025-03-19T11:00:46.181" v="140" actId="1076"/>
          <ac:picMkLst>
            <pc:docMk/>
            <pc:sldMk cId="1987710010" sldId="359"/>
            <ac:picMk id="25" creationId="{4F2613D2-1D71-6B0C-0B07-73E76E4084BC}"/>
          </ac:picMkLst>
        </pc:picChg>
        <pc:picChg chg="add mod">
          <ac:chgData name="Bess Dunlevy" userId="dd4b9a8537dbe9d0" providerId="LiveId" clId="{A374954A-DE72-4BC8-8B09-CF0AC5B8F532}" dt="2025-03-19T11:01:01.534" v="145" actId="14100"/>
          <ac:picMkLst>
            <pc:docMk/>
            <pc:sldMk cId="1987710010" sldId="359"/>
            <ac:picMk id="27" creationId="{17E95686-5688-FB8C-8F76-14DE929070B9}"/>
          </ac:picMkLst>
        </pc:picChg>
        <pc:cxnChg chg="mod">
          <ac:chgData name="Bess Dunlevy" userId="dd4b9a8537dbe9d0" providerId="LiveId" clId="{A374954A-DE72-4BC8-8B09-CF0AC5B8F532}" dt="2025-03-19T11:01:44.646" v="151" actId="1076"/>
          <ac:cxnSpMkLst>
            <pc:docMk/>
            <pc:sldMk cId="1987710010" sldId="359"/>
            <ac:cxnSpMk id="2" creationId="{06523677-F1D4-1526-3B68-D7C4F3626C4E}"/>
          </ac:cxnSpMkLst>
        </pc:cxnChg>
        <pc:cxnChg chg="mod">
          <ac:chgData name="Bess Dunlevy" userId="dd4b9a8537dbe9d0" providerId="LiveId" clId="{A374954A-DE72-4BC8-8B09-CF0AC5B8F532}" dt="2025-03-19T11:01:44.646" v="151" actId="1076"/>
          <ac:cxnSpMkLst>
            <pc:docMk/>
            <pc:sldMk cId="1987710010" sldId="359"/>
            <ac:cxnSpMk id="9" creationId="{D619E604-27E9-DA32-1CA1-FBAC451E3247}"/>
          </ac:cxnSpMkLst>
        </pc:cxnChg>
        <pc:cxnChg chg="mod">
          <ac:chgData name="Bess Dunlevy" userId="dd4b9a8537dbe9d0" providerId="LiveId" clId="{A374954A-DE72-4BC8-8B09-CF0AC5B8F532}" dt="2025-03-19T11:02:54.989" v="166" actId="1076"/>
          <ac:cxnSpMkLst>
            <pc:docMk/>
            <pc:sldMk cId="1987710010" sldId="359"/>
            <ac:cxnSpMk id="49" creationId="{FECE8632-BFCB-AAD6-B7CF-2591D4CF222F}"/>
          </ac:cxnSpMkLst>
        </pc:cxnChg>
        <pc:cxnChg chg="add mod">
          <ac:chgData name="Bess Dunlevy" userId="dd4b9a8537dbe9d0" providerId="LiveId" clId="{A374954A-DE72-4BC8-8B09-CF0AC5B8F532}" dt="2025-03-19T11:03:13.088" v="170" actId="14100"/>
          <ac:cxnSpMkLst>
            <pc:docMk/>
            <pc:sldMk cId="1987710010" sldId="359"/>
            <ac:cxnSpMk id="56" creationId="{2AB089C1-06D1-3216-1EDB-08D85CDB5896}"/>
          </ac:cxnSpMkLst>
        </pc:cxnChg>
        <pc:cxnChg chg="mod">
          <ac:chgData name="Bess Dunlevy" userId="dd4b9a8537dbe9d0" providerId="LiveId" clId="{A374954A-DE72-4BC8-8B09-CF0AC5B8F532}" dt="2025-03-19T11:01:44.646" v="151" actId="1076"/>
          <ac:cxnSpMkLst>
            <pc:docMk/>
            <pc:sldMk cId="1987710010" sldId="359"/>
            <ac:cxnSpMk id="89" creationId="{8ED6C13F-381A-89BC-4519-549EBB37F64D}"/>
          </ac:cxnSpMkLst>
        </pc:cxnChg>
        <pc:cxnChg chg="mod">
          <ac:chgData name="Bess Dunlevy" userId="dd4b9a8537dbe9d0" providerId="LiveId" clId="{A374954A-DE72-4BC8-8B09-CF0AC5B8F532}" dt="2025-03-19T11:01:44.646" v="151" actId="1076"/>
          <ac:cxnSpMkLst>
            <pc:docMk/>
            <pc:sldMk cId="1987710010" sldId="359"/>
            <ac:cxnSpMk id="90" creationId="{B2137FF7-BC08-3C6E-DE4A-1AAE35421A22}"/>
          </ac:cxnSpMkLst>
        </pc:cxnChg>
        <pc:cxnChg chg="mod">
          <ac:chgData name="Bess Dunlevy" userId="dd4b9a8537dbe9d0" providerId="LiveId" clId="{A374954A-DE72-4BC8-8B09-CF0AC5B8F532}" dt="2025-03-19T11:01:44.646" v="151" actId="1076"/>
          <ac:cxnSpMkLst>
            <pc:docMk/>
            <pc:sldMk cId="1987710010" sldId="359"/>
            <ac:cxnSpMk id="91" creationId="{931529BA-6D16-B913-8425-45C5E4ACB47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3/21/25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svg"/><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17.svg"/><Relationship Id="rId9" Type="http://schemas.openxmlformats.org/officeDocument/2006/relationships/image" Target="../media/image6.png"/><Relationship Id="rId1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solidFill>
            <a:schemeClr val="accent2">
              <a:lumMod val="40000"/>
              <a:lumOff val="6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4501257" cy="1938992"/>
          </a:xfrm>
          <a:prstGeom prst="rect">
            <a:avLst/>
          </a:prstGeom>
          <a:noFill/>
          <a:effectLst/>
        </p:spPr>
        <p:txBody>
          <a:bodyPr wrap="square" rtlCol="0">
            <a:spAutoFit/>
          </a:bodyPr>
          <a:lstStyle/>
          <a:p>
            <a:r>
              <a:rPr lang="en-US" sz="4000" b="1" i="0" u="none" strike="noStrike" dirty="0">
                <a:solidFill>
                  <a:schemeClr val="tx1">
                    <a:lumMod val="65000"/>
                    <a:lumOff val="35000"/>
                  </a:schemeClr>
                </a:solidFill>
                <a:effectLst/>
                <a:latin typeface="Century Gothic" panose="020B0502020202020204" pitchFamily="34" charset="0"/>
              </a:rPr>
              <a:t>Software Development Kanban Board</a:t>
            </a:r>
            <a:endParaRPr lang="en-US" sz="4000" b="1" dirty="0">
              <a:solidFill>
                <a:schemeClr val="tx1">
                  <a:lumMod val="65000"/>
                  <a:lumOff val="35000"/>
                </a:schemeClr>
              </a:solidFill>
              <a:latin typeface="Century Gothic" panose="020B0502020202020204" pitchFamily="34" charset="0"/>
            </a:endParaRPr>
          </a:p>
        </p:txBody>
      </p:sp>
      <p:pic>
        <p:nvPicPr>
          <p:cNvPr id="25" name="Graphic 24" descr="Postit Notes with solid fill">
            <a:extLst>
              <a:ext uri="{FF2B5EF4-FFF2-40B4-BE49-F238E27FC236}">
                <a16:creationId xmlns:a16="http://schemas.microsoft.com/office/drawing/2014/main" id="{B0064DB5-CEA3-E70D-20B9-C44E0D9E9A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517" y="3314499"/>
            <a:ext cx="602436" cy="602436"/>
          </a:xfrm>
          <a:prstGeom prst="rect">
            <a:avLst/>
          </a:prstGeom>
        </p:spPr>
      </p:pic>
      <p:pic>
        <p:nvPicPr>
          <p:cNvPr id="26" name="Graphic 25" descr="Microscope with solid fill">
            <a:extLst>
              <a:ext uri="{FF2B5EF4-FFF2-40B4-BE49-F238E27FC236}">
                <a16:creationId xmlns:a16="http://schemas.microsoft.com/office/drawing/2014/main" id="{D27A8567-4582-8F9D-B58E-7DCE3FA779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5507" y="3429000"/>
            <a:ext cx="457200" cy="457200"/>
          </a:xfrm>
          <a:prstGeom prst="rect">
            <a:avLst/>
          </a:prstGeom>
        </p:spPr>
      </p:pic>
      <p:pic>
        <p:nvPicPr>
          <p:cNvPr id="27" name="Graphic 26" descr="Layers Design with solid fill">
            <a:extLst>
              <a:ext uri="{FF2B5EF4-FFF2-40B4-BE49-F238E27FC236}">
                <a16:creationId xmlns:a16="http://schemas.microsoft.com/office/drawing/2014/main" id="{493D3F32-C07E-1583-CB5B-C31836E9F8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93655" y="3459735"/>
            <a:ext cx="457200" cy="457200"/>
          </a:xfrm>
          <a:prstGeom prst="rect">
            <a:avLst/>
          </a:prstGeom>
        </p:spPr>
      </p:pic>
      <p:pic>
        <p:nvPicPr>
          <p:cNvPr id="28" name="Graphic 27" descr="Blueprint with solid fill">
            <a:extLst>
              <a:ext uri="{FF2B5EF4-FFF2-40B4-BE49-F238E27FC236}">
                <a16:creationId xmlns:a16="http://schemas.microsoft.com/office/drawing/2014/main" id="{8A63A452-4A52-1953-3D6D-E7D46A60A2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28340" y="3408900"/>
            <a:ext cx="569594" cy="569594"/>
          </a:xfrm>
          <a:prstGeom prst="rect">
            <a:avLst/>
          </a:prstGeom>
        </p:spPr>
      </p:pic>
      <p:pic>
        <p:nvPicPr>
          <p:cNvPr id="29" name="Graphic 28" descr="Clipboard Mixed with solid fill">
            <a:extLst>
              <a:ext uri="{FF2B5EF4-FFF2-40B4-BE49-F238E27FC236}">
                <a16:creationId xmlns:a16="http://schemas.microsoft.com/office/drawing/2014/main" id="{F5CEA0E2-695D-8C71-B809-E8DB4B5772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47219" y="3328980"/>
            <a:ext cx="631820" cy="631820"/>
          </a:xfrm>
          <a:prstGeom prst="rect">
            <a:avLst/>
          </a:prstGeom>
        </p:spPr>
      </p:pic>
      <p:pic>
        <p:nvPicPr>
          <p:cNvPr id="30" name="Graphic 29" descr="Badge Tick1 with solid fill">
            <a:extLst>
              <a:ext uri="{FF2B5EF4-FFF2-40B4-BE49-F238E27FC236}">
                <a16:creationId xmlns:a16="http://schemas.microsoft.com/office/drawing/2014/main" id="{7A3B876D-E88A-1087-253A-C327266131F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70117" y="3484389"/>
            <a:ext cx="457200" cy="457200"/>
          </a:xfrm>
          <a:prstGeom prst="rect">
            <a:avLst/>
          </a:prstGeom>
        </p:spPr>
      </p:pic>
      <p:pic>
        <p:nvPicPr>
          <p:cNvPr id="31" name="Graphic 30" descr="Rocket with solid fill">
            <a:extLst>
              <a:ext uri="{FF2B5EF4-FFF2-40B4-BE49-F238E27FC236}">
                <a16:creationId xmlns:a16="http://schemas.microsoft.com/office/drawing/2014/main" id="{6E3351F7-DC48-E4C9-EED5-0DC9A414A7B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983877" y="3428999"/>
            <a:ext cx="529889" cy="529889"/>
          </a:xfrm>
          <a:prstGeom prst="rect">
            <a:avLst/>
          </a:prstGeom>
        </p:spPr>
      </p:pic>
      <p:sp>
        <p:nvSpPr>
          <p:cNvPr id="2" name="TextBox 4">
            <a:extLst>
              <a:ext uri="{FF2B5EF4-FFF2-40B4-BE49-F238E27FC236}">
                <a16:creationId xmlns:a16="http://schemas.microsoft.com/office/drawing/2014/main" id="{9714509D-EF9B-A5D3-7292-BFB57CAC8E72}"/>
              </a:ext>
            </a:extLst>
          </p:cNvPr>
          <p:cNvSpPr txBox="1"/>
          <p:nvPr/>
        </p:nvSpPr>
        <p:spPr>
          <a:xfrm>
            <a:off x="3209123" y="6450664"/>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544"/>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40" name="TextBox 39">
            <a:extLst>
              <a:ext uri="{FF2B5EF4-FFF2-40B4-BE49-F238E27FC236}">
                <a16:creationId xmlns:a16="http://schemas.microsoft.com/office/drawing/2014/main" id="{3AB02B07-8D5F-6C1D-3F65-5556C94F3A09}"/>
              </a:ext>
            </a:extLst>
          </p:cNvPr>
          <p:cNvSpPr txBox="1"/>
          <p:nvPr/>
        </p:nvSpPr>
        <p:spPr>
          <a:xfrm>
            <a:off x="62742" y="651321"/>
            <a:ext cx="1527048" cy="400110"/>
          </a:xfrm>
          <a:prstGeom prst="rect">
            <a:avLst/>
          </a:prstGeom>
          <a:noFill/>
        </p:spPr>
        <p:txBody>
          <a:bodyPr wrap="square" rtlCol="0">
            <a:spAutoFit/>
          </a:bodyPr>
          <a:lstStyle/>
          <a:p>
            <a:pPr algn="ctr"/>
            <a:r>
              <a:rPr lang="en-US" sz="2000" dirty="0">
                <a:solidFill>
                  <a:srgbClr val="001033"/>
                </a:solidFill>
                <a:latin typeface="Century Gothic" panose="020B0502020202020204" pitchFamily="34" charset="0"/>
              </a:rPr>
              <a:t>To-Do</a:t>
            </a:r>
          </a:p>
        </p:txBody>
      </p:sp>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753846" y="205826"/>
            <a:ext cx="0" cy="589453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427531" y="205826"/>
            <a:ext cx="0" cy="589453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5100700" y="205826"/>
            <a:ext cx="0" cy="589453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854631" y="205826"/>
            <a:ext cx="0" cy="589453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8601711" y="205826"/>
            <a:ext cx="0" cy="589453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2C2D95-42EB-8F52-FF1E-EE8B797D5391}"/>
              </a:ext>
            </a:extLst>
          </p:cNvPr>
          <p:cNvSpPr txBox="1"/>
          <p:nvPr/>
        </p:nvSpPr>
        <p:spPr>
          <a:xfrm>
            <a:off x="1790628" y="651321"/>
            <a:ext cx="1527048" cy="400110"/>
          </a:xfrm>
          <a:prstGeom prst="rect">
            <a:avLst/>
          </a:prstGeom>
          <a:noFill/>
        </p:spPr>
        <p:txBody>
          <a:bodyPr wrap="square" rtlCol="0">
            <a:spAutoFit/>
          </a:bodyPr>
          <a:lstStyle/>
          <a:p>
            <a:pPr algn="ctr"/>
            <a:r>
              <a:rPr lang="en-US" sz="2000" dirty="0">
                <a:solidFill>
                  <a:srgbClr val="001033"/>
                </a:solidFill>
                <a:latin typeface="Century Gothic" panose="020B0502020202020204" pitchFamily="34" charset="0"/>
              </a:rPr>
              <a:t>Analysis</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443845" y="651321"/>
            <a:ext cx="1656856" cy="400110"/>
          </a:xfrm>
          <a:prstGeom prst="rect">
            <a:avLst/>
          </a:prstGeom>
          <a:noFill/>
        </p:spPr>
        <p:txBody>
          <a:bodyPr wrap="square" rtlCol="0">
            <a:spAutoFit/>
          </a:bodyPr>
          <a:lstStyle/>
          <a:p>
            <a:pPr algn="ctr"/>
            <a:r>
              <a:rPr lang="en-US" sz="2000" dirty="0">
                <a:solidFill>
                  <a:srgbClr val="001033"/>
                </a:solidFill>
                <a:latin typeface="Century Gothic" panose="020B0502020202020204" pitchFamily="34" charset="0"/>
              </a:rPr>
              <a:t>Design</a:t>
            </a:r>
          </a:p>
        </p:txBody>
      </p:sp>
      <p:sp>
        <p:nvSpPr>
          <p:cNvPr id="20" name="TextBox 19">
            <a:extLst>
              <a:ext uri="{FF2B5EF4-FFF2-40B4-BE49-F238E27FC236}">
                <a16:creationId xmlns:a16="http://schemas.microsoft.com/office/drawing/2014/main" id="{0F522EE3-745C-CE6F-D45C-DA1A6FA91A35}"/>
              </a:ext>
            </a:extLst>
          </p:cNvPr>
          <p:cNvSpPr txBox="1"/>
          <p:nvPr/>
        </p:nvSpPr>
        <p:spPr>
          <a:xfrm>
            <a:off x="5120615" y="651321"/>
            <a:ext cx="1734015" cy="369332"/>
          </a:xfrm>
          <a:prstGeom prst="rect">
            <a:avLst/>
          </a:prstGeom>
          <a:noFill/>
        </p:spPr>
        <p:txBody>
          <a:bodyPr wrap="square" rtlCol="0">
            <a:spAutoFit/>
          </a:bodyPr>
          <a:lstStyle/>
          <a:p>
            <a:pPr algn="ctr"/>
            <a:r>
              <a:rPr lang="en-US" dirty="0">
                <a:solidFill>
                  <a:srgbClr val="001033"/>
                </a:solidFill>
                <a:latin typeface="Century Gothic" panose="020B0502020202020204" pitchFamily="34" charset="0"/>
              </a:rPr>
              <a:t>Development</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864589" y="651321"/>
            <a:ext cx="1717171" cy="400110"/>
          </a:xfrm>
          <a:prstGeom prst="rect">
            <a:avLst/>
          </a:prstGeom>
          <a:noFill/>
        </p:spPr>
        <p:txBody>
          <a:bodyPr wrap="square" rtlCol="0">
            <a:spAutoFit/>
          </a:bodyPr>
          <a:lstStyle/>
          <a:p>
            <a:pPr algn="ctr"/>
            <a:r>
              <a:rPr lang="en-US" sz="2000" dirty="0">
                <a:solidFill>
                  <a:srgbClr val="001033"/>
                </a:solidFill>
                <a:latin typeface="Century Gothic" panose="020B0502020202020204" pitchFamily="34" charset="0"/>
              </a:rPr>
              <a:t>Testing</a:t>
            </a:r>
          </a:p>
        </p:txBody>
      </p:sp>
      <p:sp>
        <p:nvSpPr>
          <p:cNvPr id="22" name="TextBox 21">
            <a:extLst>
              <a:ext uri="{FF2B5EF4-FFF2-40B4-BE49-F238E27FC236}">
                <a16:creationId xmlns:a16="http://schemas.microsoft.com/office/drawing/2014/main" id="{A4372C87-A497-4A79-76FC-83E6B1733AAE}"/>
              </a:ext>
            </a:extLst>
          </p:cNvPr>
          <p:cNvSpPr txBox="1"/>
          <p:nvPr/>
        </p:nvSpPr>
        <p:spPr>
          <a:xfrm>
            <a:off x="8605770" y="651321"/>
            <a:ext cx="1729991" cy="400110"/>
          </a:xfrm>
          <a:prstGeom prst="rect">
            <a:avLst/>
          </a:prstGeom>
          <a:noFill/>
        </p:spPr>
        <p:txBody>
          <a:bodyPr wrap="square" rtlCol="0">
            <a:spAutoFit/>
          </a:bodyPr>
          <a:lstStyle/>
          <a:p>
            <a:pPr algn="ctr"/>
            <a:r>
              <a:rPr lang="en-US" sz="2000" dirty="0">
                <a:solidFill>
                  <a:srgbClr val="001033"/>
                </a:solidFill>
                <a:latin typeface="Century Gothic" panose="020B0502020202020204" pitchFamily="34" charset="0"/>
              </a:rPr>
              <a:t>Ready</a:t>
            </a:r>
          </a:p>
        </p:txBody>
      </p:sp>
      <p:sp>
        <p:nvSpPr>
          <p:cNvPr id="51" name="Shape 14">
            <a:extLst>
              <a:ext uri="{FF2B5EF4-FFF2-40B4-BE49-F238E27FC236}">
                <a16:creationId xmlns:a16="http://schemas.microsoft.com/office/drawing/2014/main" id="{0E348971-D51E-5247-8689-FA2F4E7785A9}"/>
              </a:ext>
            </a:extLst>
          </p:cNvPr>
          <p:cNvSpPr/>
          <p:nvPr/>
        </p:nvSpPr>
        <p:spPr>
          <a:xfrm>
            <a:off x="3560070" y="1426495"/>
            <a:ext cx="1446195" cy="993631"/>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0" dirty="0">
                <a:solidFill>
                  <a:schemeClr val="dk1"/>
                </a:solidFill>
                <a:latin typeface="Century Gothic"/>
                <a:ea typeface="Century Gothic"/>
                <a:cs typeface="Century Gothic"/>
                <a:sym typeface="Century Gothic"/>
              </a:rPr>
              <a:t>Software design meeting</a:t>
            </a:r>
            <a:endParaRPr sz="1400" b="0" dirty="0"/>
          </a:p>
        </p:txBody>
      </p:sp>
      <p:cxnSp>
        <p:nvCxnSpPr>
          <p:cNvPr id="2" name="Straight Connector 1">
            <a:extLst>
              <a:ext uri="{FF2B5EF4-FFF2-40B4-BE49-F238E27FC236}">
                <a16:creationId xmlns:a16="http://schemas.microsoft.com/office/drawing/2014/main" id="{06523677-F1D4-1526-3B68-D7C4F3626C4E}"/>
              </a:ext>
            </a:extLst>
          </p:cNvPr>
          <p:cNvCxnSpPr>
            <a:cxnSpLocks/>
          </p:cNvCxnSpPr>
          <p:nvPr/>
        </p:nvCxnSpPr>
        <p:spPr>
          <a:xfrm>
            <a:off x="10488161" y="205826"/>
            <a:ext cx="0" cy="589453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4BA031-DDEE-562E-B052-F37F9045A83C}"/>
              </a:ext>
            </a:extLst>
          </p:cNvPr>
          <p:cNvSpPr txBox="1"/>
          <p:nvPr/>
        </p:nvSpPr>
        <p:spPr>
          <a:xfrm>
            <a:off x="10492220" y="651321"/>
            <a:ext cx="1729991" cy="400110"/>
          </a:xfrm>
          <a:prstGeom prst="rect">
            <a:avLst/>
          </a:prstGeom>
          <a:noFill/>
        </p:spPr>
        <p:txBody>
          <a:bodyPr wrap="square" rtlCol="0">
            <a:spAutoFit/>
          </a:bodyPr>
          <a:lstStyle/>
          <a:p>
            <a:pPr algn="ctr"/>
            <a:r>
              <a:rPr lang="en-US" sz="2000" dirty="0">
                <a:solidFill>
                  <a:srgbClr val="001033"/>
                </a:solidFill>
                <a:latin typeface="Century Gothic" panose="020B0502020202020204" pitchFamily="34" charset="0"/>
              </a:rPr>
              <a:t>Launch</a:t>
            </a:r>
          </a:p>
        </p:txBody>
      </p:sp>
      <p:pic>
        <p:nvPicPr>
          <p:cNvPr id="4" name="Graphic 3" descr="Postit Notes with solid fill">
            <a:extLst>
              <a:ext uri="{FF2B5EF4-FFF2-40B4-BE49-F238E27FC236}">
                <a16:creationId xmlns:a16="http://schemas.microsoft.com/office/drawing/2014/main" id="{9683BD06-325D-D7B3-3B8A-D558A3EB56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562" y="35936"/>
            <a:ext cx="602436" cy="602436"/>
          </a:xfrm>
          <a:prstGeom prst="rect">
            <a:avLst/>
          </a:prstGeom>
        </p:spPr>
      </p:pic>
      <p:pic>
        <p:nvPicPr>
          <p:cNvPr id="6" name="Graphic 5" descr="Microscope with solid fill">
            <a:extLst>
              <a:ext uri="{FF2B5EF4-FFF2-40B4-BE49-F238E27FC236}">
                <a16:creationId xmlns:a16="http://schemas.microsoft.com/office/drawing/2014/main" id="{F19A6EEF-26C3-9517-4F6A-B2A1FEDFBB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25552" y="150437"/>
            <a:ext cx="457200" cy="457200"/>
          </a:xfrm>
          <a:prstGeom prst="rect">
            <a:avLst/>
          </a:prstGeom>
        </p:spPr>
      </p:pic>
      <p:pic>
        <p:nvPicPr>
          <p:cNvPr id="8" name="Graphic 7" descr="Layers Design with solid fill">
            <a:extLst>
              <a:ext uri="{FF2B5EF4-FFF2-40B4-BE49-F238E27FC236}">
                <a16:creationId xmlns:a16="http://schemas.microsoft.com/office/drawing/2014/main" id="{62E73F85-C363-042D-28C1-EE976A0140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53700" y="181172"/>
            <a:ext cx="457200" cy="457200"/>
          </a:xfrm>
          <a:prstGeom prst="rect">
            <a:avLst/>
          </a:prstGeom>
        </p:spPr>
      </p:pic>
      <p:pic>
        <p:nvPicPr>
          <p:cNvPr id="11" name="Graphic 10" descr="Blueprint with solid fill">
            <a:extLst>
              <a:ext uri="{FF2B5EF4-FFF2-40B4-BE49-F238E27FC236}">
                <a16:creationId xmlns:a16="http://schemas.microsoft.com/office/drawing/2014/main" id="{21D9FE4E-023D-87CE-BB29-8FB449DAF5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88385" y="130337"/>
            <a:ext cx="569594" cy="569594"/>
          </a:xfrm>
          <a:prstGeom prst="rect">
            <a:avLst/>
          </a:prstGeom>
        </p:spPr>
      </p:pic>
      <p:pic>
        <p:nvPicPr>
          <p:cNvPr id="13" name="Graphic 12" descr="Clipboard Mixed with solid fill">
            <a:extLst>
              <a:ext uri="{FF2B5EF4-FFF2-40B4-BE49-F238E27FC236}">
                <a16:creationId xmlns:a16="http://schemas.microsoft.com/office/drawing/2014/main" id="{FF43B494-BA7A-C85A-B5B6-5D7394A5F8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07264" y="50417"/>
            <a:ext cx="631820" cy="631820"/>
          </a:xfrm>
          <a:prstGeom prst="rect">
            <a:avLst/>
          </a:prstGeom>
        </p:spPr>
      </p:pic>
      <p:pic>
        <p:nvPicPr>
          <p:cNvPr id="25" name="Graphic 24" descr="Badge Tick1 with solid fill">
            <a:extLst>
              <a:ext uri="{FF2B5EF4-FFF2-40B4-BE49-F238E27FC236}">
                <a16:creationId xmlns:a16="http://schemas.microsoft.com/office/drawing/2014/main" id="{4F2613D2-1D71-6B0C-0B07-73E76E4084B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30162" y="205826"/>
            <a:ext cx="457200" cy="457200"/>
          </a:xfrm>
          <a:prstGeom prst="rect">
            <a:avLst/>
          </a:prstGeom>
        </p:spPr>
      </p:pic>
      <p:pic>
        <p:nvPicPr>
          <p:cNvPr id="27" name="Graphic 26" descr="Rocket with solid fill">
            <a:extLst>
              <a:ext uri="{FF2B5EF4-FFF2-40B4-BE49-F238E27FC236}">
                <a16:creationId xmlns:a16="http://schemas.microsoft.com/office/drawing/2014/main" id="{17E95686-5688-FB8C-8F76-14DE929070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043922" y="150436"/>
            <a:ext cx="529889" cy="529889"/>
          </a:xfrm>
          <a:prstGeom prst="rect">
            <a:avLst/>
          </a:prstGeom>
        </p:spPr>
      </p:pic>
      <p:sp>
        <p:nvSpPr>
          <p:cNvPr id="55" name="Shape 14">
            <a:extLst>
              <a:ext uri="{FF2B5EF4-FFF2-40B4-BE49-F238E27FC236}">
                <a16:creationId xmlns:a16="http://schemas.microsoft.com/office/drawing/2014/main" id="{396F7AE9-E39F-0E08-4DC5-82E817FDEE05}"/>
              </a:ext>
            </a:extLst>
          </p:cNvPr>
          <p:cNvSpPr/>
          <p:nvPr/>
        </p:nvSpPr>
        <p:spPr>
          <a:xfrm>
            <a:off x="7015969" y="1426495"/>
            <a:ext cx="1446195" cy="993631"/>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0" dirty="0">
                <a:solidFill>
                  <a:schemeClr val="dk1"/>
                </a:solidFill>
                <a:latin typeface="Century Gothic"/>
                <a:ea typeface="Century Gothic"/>
                <a:cs typeface="Century Gothic"/>
                <a:sym typeface="Century Gothic"/>
              </a:rPr>
              <a:t>Evaluate testing metrics</a:t>
            </a:r>
            <a:endParaRPr sz="1400" b="0" dirty="0"/>
          </a:p>
        </p:txBody>
      </p:sp>
      <p:cxnSp>
        <p:nvCxnSpPr>
          <p:cNvPr id="56" name="Straight Connector 55">
            <a:extLst>
              <a:ext uri="{FF2B5EF4-FFF2-40B4-BE49-F238E27FC236}">
                <a16:creationId xmlns:a16="http://schemas.microsoft.com/office/drawing/2014/main" id="{2AB089C1-06D1-3216-1EDB-08D85CDB5896}"/>
              </a:ext>
            </a:extLst>
          </p:cNvPr>
          <p:cNvCxnSpPr>
            <a:cxnSpLocks/>
          </p:cNvCxnSpPr>
          <p:nvPr/>
        </p:nvCxnSpPr>
        <p:spPr>
          <a:xfrm flipH="1">
            <a:off x="87790" y="1218494"/>
            <a:ext cx="12012770" cy="10160"/>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9" name="Shape 14">
            <a:extLst>
              <a:ext uri="{FF2B5EF4-FFF2-40B4-BE49-F238E27FC236}">
                <a16:creationId xmlns:a16="http://schemas.microsoft.com/office/drawing/2014/main" id="{1C151AE8-F33C-E7CC-034E-63226E91CFBD}"/>
              </a:ext>
            </a:extLst>
          </p:cNvPr>
          <p:cNvSpPr/>
          <p:nvPr/>
        </p:nvSpPr>
        <p:spPr>
          <a:xfrm>
            <a:off x="1836948" y="1406567"/>
            <a:ext cx="1446195" cy="1013559"/>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0" dirty="0">
                <a:solidFill>
                  <a:schemeClr val="dk1"/>
                </a:solidFill>
                <a:latin typeface="Century Gothic"/>
                <a:ea typeface="Century Gothic"/>
                <a:cs typeface="Century Gothic"/>
                <a:sym typeface="Century Gothic"/>
              </a:rPr>
              <a:t>Re-design UX</a:t>
            </a:r>
            <a:endParaRPr sz="1400" b="0" dirty="0"/>
          </a:p>
        </p:txBody>
      </p:sp>
      <p:sp>
        <p:nvSpPr>
          <p:cNvPr id="60" name="Shape 14">
            <a:extLst>
              <a:ext uri="{FF2B5EF4-FFF2-40B4-BE49-F238E27FC236}">
                <a16:creationId xmlns:a16="http://schemas.microsoft.com/office/drawing/2014/main" id="{C31B868D-3519-0A1F-1093-594BD1D457AE}"/>
              </a:ext>
            </a:extLst>
          </p:cNvPr>
          <p:cNvSpPr/>
          <p:nvPr/>
        </p:nvSpPr>
        <p:spPr>
          <a:xfrm>
            <a:off x="153556" y="1426495"/>
            <a:ext cx="1517189" cy="993631"/>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0" dirty="0">
                <a:solidFill>
                  <a:schemeClr val="dk1"/>
                </a:solidFill>
                <a:latin typeface="Century Gothic"/>
                <a:ea typeface="Century Gothic"/>
                <a:cs typeface="Century Gothic"/>
                <a:sym typeface="Century Gothic"/>
              </a:rPr>
              <a:t>Pitch new development project </a:t>
            </a:r>
            <a:endParaRPr sz="1400" b="0" dirty="0"/>
          </a:p>
        </p:txBody>
      </p:sp>
      <p:sp>
        <p:nvSpPr>
          <p:cNvPr id="61" name="Shape 14">
            <a:extLst>
              <a:ext uri="{FF2B5EF4-FFF2-40B4-BE49-F238E27FC236}">
                <a16:creationId xmlns:a16="http://schemas.microsoft.com/office/drawing/2014/main" id="{407F2037-A6FB-BE93-5F9A-A37A7C77E298}"/>
              </a:ext>
            </a:extLst>
          </p:cNvPr>
          <p:cNvSpPr/>
          <p:nvPr/>
        </p:nvSpPr>
        <p:spPr>
          <a:xfrm>
            <a:off x="7015969" y="3807433"/>
            <a:ext cx="1446195" cy="993631"/>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0" dirty="0">
                <a:solidFill>
                  <a:schemeClr val="dk1"/>
                </a:solidFill>
                <a:latin typeface="Century Gothic"/>
                <a:ea typeface="Century Gothic"/>
                <a:cs typeface="Century Gothic"/>
                <a:sym typeface="Century Gothic"/>
              </a:rPr>
              <a:t>Task</a:t>
            </a:r>
            <a:endParaRPr sz="1400" b="0" dirty="0"/>
          </a:p>
        </p:txBody>
      </p:sp>
      <p:sp>
        <p:nvSpPr>
          <p:cNvPr id="62" name="Shape 14">
            <a:extLst>
              <a:ext uri="{FF2B5EF4-FFF2-40B4-BE49-F238E27FC236}">
                <a16:creationId xmlns:a16="http://schemas.microsoft.com/office/drawing/2014/main" id="{21E17E98-066D-3740-75D7-C99CA52E038C}"/>
              </a:ext>
            </a:extLst>
          </p:cNvPr>
          <p:cNvSpPr/>
          <p:nvPr/>
        </p:nvSpPr>
        <p:spPr>
          <a:xfrm>
            <a:off x="7015969" y="2616964"/>
            <a:ext cx="1446195" cy="993631"/>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0" dirty="0">
                <a:solidFill>
                  <a:schemeClr val="dk1"/>
                </a:solidFill>
                <a:latin typeface="Century Gothic"/>
                <a:ea typeface="Century Gothic"/>
                <a:cs typeface="Century Gothic"/>
                <a:sym typeface="Century Gothic"/>
              </a:rPr>
              <a:t>Task</a:t>
            </a:r>
            <a:endParaRPr sz="1400" b="0" dirty="0"/>
          </a:p>
        </p:txBody>
      </p:sp>
      <p:sp>
        <p:nvSpPr>
          <p:cNvPr id="63" name="Shape 14">
            <a:extLst>
              <a:ext uri="{FF2B5EF4-FFF2-40B4-BE49-F238E27FC236}">
                <a16:creationId xmlns:a16="http://schemas.microsoft.com/office/drawing/2014/main" id="{8F2F41E4-89CF-A312-9A68-1701FA127366}"/>
              </a:ext>
            </a:extLst>
          </p:cNvPr>
          <p:cNvSpPr/>
          <p:nvPr/>
        </p:nvSpPr>
        <p:spPr>
          <a:xfrm>
            <a:off x="127594" y="2616962"/>
            <a:ext cx="1486705" cy="993631"/>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0" dirty="0">
                <a:solidFill>
                  <a:schemeClr val="dk1"/>
                </a:solidFill>
                <a:latin typeface="Century Gothic"/>
                <a:ea typeface="Century Gothic"/>
                <a:cs typeface="Century Gothic"/>
                <a:sym typeface="Century Gothic"/>
              </a:rPr>
              <a:t>Task</a:t>
            </a:r>
            <a:endParaRPr sz="1400" b="0" dirty="0"/>
          </a:p>
        </p:txBody>
      </p:sp>
      <p:sp>
        <p:nvSpPr>
          <p:cNvPr id="64" name="Shape 14">
            <a:extLst>
              <a:ext uri="{FF2B5EF4-FFF2-40B4-BE49-F238E27FC236}">
                <a16:creationId xmlns:a16="http://schemas.microsoft.com/office/drawing/2014/main" id="{38AC7C07-BCC0-D322-4FB7-D08E13C4D0DD}"/>
              </a:ext>
            </a:extLst>
          </p:cNvPr>
          <p:cNvSpPr/>
          <p:nvPr/>
        </p:nvSpPr>
        <p:spPr>
          <a:xfrm>
            <a:off x="3541600" y="2616963"/>
            <a:ext cx="1446195" cy="993631"/>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400" b="0" dirty="0">
                <a:solidFill>
                  <a:schemeClr val="dk1"/>
                </a:solidFill>
                <a:latin typeface="Century Gothic"/>
                <a:ea typeface="Century Gothic"/>
                <a:cs typeface="Century Gothic"/>
                <a:sym typeface="Century Gothic"/>
              </a:rPr>
              <a:t>Task</a:t>
            </a:r>
            <a:endParaRPr sz="1400" b="0" dirty="0"/>
          </a:p>
        </p:txBody>
      </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8587</TotalTime>
  <Words>130</Words>
  <Application>Microsoft Macintosh PowerPoint</Application>
  <PresentationFormat>Widescreen</PresentationFormat>
  <Paragraphs>22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155</cp:revision>
  <cp:lastPrinted>2024-02-18T00:29:35Z</cp:lastPrinted>
  <dcterms:created xsi:type="dcterms:W3CDTF">2021-07-07T23:54:57Z</dcterms:created>
  <dcterms:modified xsi:type="dcterms:W3CDTF">2025-03-21T13:59:35Z</dcterms:modified>
</cp:coreProperties>
</file>