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42" r:id="rId2"/>
    <p:sldId id="387" r:id="rId3"/>
    <p:sldId id="371" r:id="rId4"/>
    <p:sldId id="377" r:id="rId5"/>
    <p:sldId id="381" r:id="rId6"/>
    <p:sldId id="382" r:id="rId7"/>
    <p:sldId id="383" r:id="rId8"/>
    <p:sldId id="384" r:id="rId9"/>
    <p:sldId id="385" r:id="rId10"/>
    <p:sldId id="38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EE"/>
    <a:srgbClr val="88AFC2"/>
    <a:srgbClr val="FBF46D"/>
    <a:srgbClr val="FEFCCE"/>
    <a:srgbClr val="D1E0E7"/>
    <a:srgbClr val="E8DD06"/>
    <a:srgbClr val="AF4364"/>
    <a:srgbClr val="C56985"/>
    <a:srgbClr val="E7F7E1"/>
    <a:srgbClr val="AFA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03D279-F4E6-4533-A9BD-DCDA3D3AE528}" v="2" dt="2025-03-19T23:54:22.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5077" autoAdjust="0"/>
  </p:normalViewPr>
  <p:slideViewPr>
    <p:cSldViewPr snapToGrid="0">
      <p:cViewPr varScale="1">
        <p:scale>
          <a:sx n="95" d="100"/>
          <a:sy n="95" d="100"/>
        </p:scale>
        <p:origin x="13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D03D279-F4E6-4533-A9BD-DCDA3D3AE528}"/>
    <pc:docChg chg="undo custSel addSld delSld modSld sldOrd">
      <pc:chgData name="Bess Dunlevy" userId="dd4b9a8537dbe9d0" providerId="LiveId" clId="{ED03D279-F4E6-4533-A9BD-DCDA3D3AE528}" dt="2025-03-19T23:54:24.386" v="42" actId="1076"/>
      <pc:docMkLst>
        <pc:docMk/>
      </pc:docMkLst>
      <pc:sldChg chg="delSp modSp mod">
        <pc:chgData name="Bess Dunlevy" userId="dd4b9a8537dbe9d0" providerId="LiveId" clId="{ED03D279-F4E6-4533-A9BD-DCDA3D3AE528}" dt="2025-03-19T23:54:19.438" v="40" actId="478"/>
        <pc:sldMkLst>
          <pc:docMk/>
          <pc:sldMk cId="1508588292" sldId="342"/>
        </pc:sldMkLst>
        <pc:spChg chg="mod">
          <ac:chgData name="Bess Dunlevy" userId="dd4b9a8537dbe9d0" providerId="LiveId" clId="{ED03D279-F4E6-4533-A9BD-DCDA3D3AE528}" dt="2025-03-16T17:30:40.959" v="0" actId="20577"/>
          <ac:spMkLst>
            <pc:docMk/>
            <pc:sldMk cId="1508588292" sldId="342"/>
            <ac:spMk id="33" creationId="{143A449B-AAB7-994A-92CE-8F48E2CA7DF6}"/>
          </ac:spMkLst>
        </pc:spChg>
        <pc:picChg chg="del">
          <ac:chgData name="Bess Dunlevy" userId="dd4b9a8537dbe9d0" providerId="LiveId" clId="{ED03D279-F4E6-4533-A9BD-DCDA3D3AE528}" dt="2025-03-19T23:54:19.438" v="40" actId="478"/>
          <ac:picMkLst>
            <pc:docMk/>
            <pc:sldMk cId="1508588292" sldId="342"/>
            <ac:picMk id="3" creationId="{AC0FAE0B-9440-AA01-BDBE-2D93F8CE9236}"/>
          </ac:picMkLst>
        </pc:picChg>
      </pc:sldChg>
      <pc:sldChg chg="modSp mod">
        <pc:chgData name="Bess Dunlevy" userId="dd4b9a8537dbe9d0" providerId="LiveId" clId="{ED03D279-F4E6-4533-A9BD-DCDA3D3AE528}" dt="2025-03-16T17:32:41.557" v="26" actId="6549"/>
        <pc:sldMkLst>
          <pc:docMk/>
          <pc:sldMk cId="2961558582" sldId="377"/>
        </pc:sldMkLst>
        <pc:graphicFrameChg chg="modGraphic">
          <ac:chgData name="Bess Dunlevy" userId="dd4b9a8537dbe9d0" providerId="LiveId" clId="{ED03D279-F4E6-4533-A9BD-DCDA3D3AE528}" dt="2025-03-16T17:32:41.557" v="26" actId="6549"/>
          <ac:graphicFrameMkLst>
            <pc:docMk/>
            <pc:sldMk cId="2961558582" sldId="377"/>
            <ac:graphicFrameMk id="8" creationId="{A851FD71-3A22-22D5-A6E4-A8A04955BB72}"/>
          </ac:graphicFrameMkLst>
        </pc:graphicFrameChg>
      </pc:sldChg>
      <pc:sldChg chg="modSp mod">
        <pc:chgData name="Bess Dunlevy" userId="dd4b9a8537dbe9d0" providerId="LiveId" clId="{ED03D279-F4E6-4533-A9BD-DCDA3D3AE528}" dt="2025-03-16T17:33:24.202" v="39" actId="122"/>
        <pc:sldMkLst>
          <pc:docMk/>
          <pc:sldMk cId="75587561" sldId="381"/>
        </pc:sldMkLst>
        <pc:graphicFrameChg chg="modGraphic">
          <ac:chgData name="Bess Dunlevy" userId="dd4b9a8537dbe9d0" providerId="LiveId" clId="{ED03D279-F4E6-4533-A9BD-DCDA3D3AE528}" dt="2025-03-16T17:33:24.202" v="39" actId="122"/>
          <ac:graphicFrameMkLst>
            <pc:docMk/>
            <pc:sldMk cId="75587561" sldId="381"/>
            <ac:graphicFrameMk id="8" creationId="{506AA1A5-875E-4CFE-6BB5-91473C4A10B8}"/>
          </ac:graphicFrameMkLst>
        </pc:graphicFrameChg>
      </pc:sldChg>
      <pc:sldChg chg="modSp mod">
        <pc:chgData name="Bess Dunlevy" userId="dd4b9a8537dbe9d0" providerId="LiveId" clId="{ED03D279-F4E6-4533-A9BD-DCDA3D3AE528}" dt="2025-03-16T17:32:47.477" v="28" actId="6549"/>
        <pc:sldMkLst>
          <pc:docMk/>
          <pc:sldMk cId="3799008983" sldId="382"/>
        </pc:sldMkLst>
        <pc:graphicFrameChg chg="modGraphic">
          <ac:chgData name="Bess Dunlevy" userId="dd4b9a8537dbe9d0" providerId="LiveId" clId="{ED03D279-F4E6-4533-A9BD-DCDA3D3AE528}" dt="2025-03-16T17:32:47.477" v="28" actId="6549"/>
          <ac:graphicFrameMkLst>
            <pc:docMk/>
            <pc:sldMk cId="3799008983" sldId="382"/>
            <ac:graphicFrameMk id="2" creationId="{43A4F655-2870-7C9D-A32C-DFBAE7BE2E88}"/>
          </ac:graphicFrameMkLst>
        </pc:graphicFrameChg>
      </pc:sldChg>
      <pc:sldChg chg="modSp mod">
        <pc:chgData name="Bess Dunlevy" userId="dd4b9a8537dbe9d0" providerId="LiveId" clId="{ED03D279-F4E6-4533-A9BD-DCDA3D3AE528}" dt="2025-03-16T17:33:05.023" v="35" actId="6549"/>
        <pc:sldMkLst>
          <pc:docMk/>
          <pc:sldMk cId="534463981" sldId="383"/>
        </pc:sldMkLst>
        <pc:graphicFrameChg chg="modGraphic">
          <ac:chgData name="Bess Dunlevy" userId="dd4b9a8537dbe9d0" providerId="LiveId" clId="{ED03D279-F4E6-4533-A9BD-DCDA3D3AE528}" dt="2025-03-16T17:32:50.431" v="29" actId="6549"/>
          <ac:graphicFrameMkLst>
            <pc:docMk/>
            <pc:sldMk cId="534463981" sldId="383"/>
            <ac:graphicFrameMk id="2" creationId="{4837BA9D-0EF3-AA06-BFC2-27CC1DAC9EF3}"/>
          </ac:graphicFrameMkLst>
        </pc:graphicFrameChg>
        <pc:graphicFrameChg chg="modGraphic">
          <ac:chgData name="Bess Dunlevy" userId="dd4b9a8537dbe9d0" providerId="LiveId" clId="{ED03D279-F4E6-4533-A9BD-DCDA3D3AE528}" dt="2025-03-16T17:33:05.023" v="35" actId="6549"/>
          <ac:graphicFrameMkLst>
            <pc:docMk/>
            <pc:sldMk cId="534463981" sldId="383"/>
            <ac:graphicFrameMk id="7" creationId="{8AD41CE4-AC43-66E3-D780-8E3EF2CFFCA0}"/>
          </ac:graphicFrameMkLst>
        </pc:graphicFrameChg>
      </pc:sldChg>
      <pc:sldChg chg="modSp mod">
        <pc:chgData name="Bess Dunlevy" userId="dd4b9a8537dbe9d0" providerId="LiveId" clId="{ED03D279-F4E6-4533-A9BD-DCDA3D3AE528}" dt="2025-03-16T17:33:07.912" v="36" actId="6549"/>
        <pc:sldMkLst>
          <pc:docMk/>
          <pc:sldMk cId="3080229777" sldId="384"/>
        </pc:sldMkLst>
        <pc:graphicFrameChg chg="modGraphic">
          <ac:chgData name="Bess Dunlevy" userId="dd4b9a8537dbe9d0" providerId="LiveId" clId="{ED03D279-F4E6-4533-A9BD-DCDA3D3AE528}" dt="2025-03-16T17:33:07.912" v="36" actId="6549"/>
          <ac:graphicFrameMkLst>
            <pc:docMk/>
            <pc:sldMk cId="3080229777" sldId="384"/>
            <ac:graphicFrameMk id="5" creationId="{5108731B-D8FA-6951-235F-4EF81F0341CC}"/>
          </ac:graphicFrameMkLst>
        </pc:graphicFrameChg>
      </pc:sldChg>
      <pc:sldChg chg="modSp mod">
        <pc:chgData name="Bess Dunlevy" userId="dd4b9a8537dbe9d0" providerId="LiveId" clId="{ED03D279-F4E6-4533-A9BD-DCDA3D3AE528}" dt="2025-03-16T17:33:10.476" v="37" actId="6549"/>
        <pc:sldMkLst>
          <pc:docMk/>
          <pc:sldMk cId="666290187" sldId="385"/>
        </pc:sldMkLst>
        <pc:graphicFrameChg chg="modGraphic">
          <ac:chgData name="Bess Dunlevy" userId="dd4b9a8537dbe9d0" providerId="LiveId" clId="{ED03D279-F4E6-4533-A9BD-DCDA3D3AE528}" dt="2025-03-16T17:33:10.476" v="37" actId="6549"/>
          <ac:graphicFrameMkLst>
            <pc:docMk/>
            <pc:sldMk cId="666290187" sldId="385"/>
            <ac:graphicFrameMk id="8" creationId="{467E4412-2664-F4C8-A9CB-A0A3B5FF64A7}"/>
          </ac:graphicFrameMkLst>
        </pc:graphicFrameChg>
      </pc:sldChg>
      <pc:sldChg chg="addSp modSp mod">
        <pc:chgData name="Bess Dunlevy" userId="dd4b9a8537dbe9d0" providerId="LiveId" clId="{ED03D279-F4E6-4533-A9BD-DCDA3D3AE528}" dt="2025-03-19T23:54:24.386" v="42" actId="1076"/>
        <pc:sldMkLst>
          <pc:docMk/>
          <pc:sldMk cId="1797194508" sldId="386"/>
        </pc:sldMkLst>
        <pc:spChg chg="add mod">
          <ac:chgData name="Bess Dunlevy" userId="dd4b9a8537dbe9d0" providerId="LiveId" clId="{ED03D279-F4E6-4533-A9BD-DCDA3D3AE528}" dt="2025-03-19T23:54:24.386" v="42" actId="1076"/>
          <ac:spMkLst>
            <pc:docMk/>
            <pc:sldMk cId="1797194508" sldId="386"/>
            <ac:spMk id="5" creationId="{4906696B-B02D-EEB8-513E-3F84DAC6A553}"/>
          </ac:spMkLst>
        </pc:spChg>
        <pc:graphicFrameChg chg="modGraphic">
          <ac:chgData name="Bess Dunlevy" userId="dd4b9a8537dbe9d0" providerId="LiveId" clId="{ED03D279-F4E6-4533-A9BD-DCDA3D3AE528}" dt="2025-03-16T17:33:12.932" v="38" actId="6549"/>
          <ac:graphicFrameMkLst>
            <pc:docMk/>
            <pc:sldMk cId="1797194508" sldId="386"/>
            <ac:graphicFrameMk id="2" creationId="{B0223F47-0D46-9DEC-B648-21C42E3715BF}"/>
          </ac:graphicFrameMkLst>
        </pc:graphicFrameChg>
      </pc:sldChg>
      <pc:sldChg chg="addSp delSp modSp add mod ord">
        <pc:chgData name="Bess Dunlevy" userId="dd4b9a8537dbe9d0" providerId="LiveId" clId="{ED03D279-F4E6-4533-A9BD-DCDA3D3AE528}" dt="2025-03-16T17:32:29.305" v="25" actId="6549"/>
        <pc:sldMkLst>
          <pc:docMk/>
          <pc:sldMk cId="3608032491" sldId="387"/>
        </pc:sldMkLst>
        <pc:spChg chg="mod">
          <ac:chgData name="Bess Dunlevy" userId="dd4b9a8537dbe9d0" providerId="LiveId" clId="{ED03D279-F4E6-4533-A9BD-DCDA3D3AE528}" dt="2025-03-16T17:31:22.205" v="13" actId="14100"/>
          <ac:spMkLst>
            <pc:docMk/>
            <pc:sldMk cId="3608032491" sldId="387"/>
            <ac:spMk id="3" creationId="{E0C50D91-8650-F294-DCD2-35BF390ACD34}"/>
          </ac:spMkLst>
        </pc:spChg>
        <pc:graphicFrameChg chg="add mod modGraphic">
          <ac:chgData name="Bess Dunlevy" userId="dd4b9a8537dbe9d0" providerId="LiveId" clId="{ED03D279-F4E6-4533-A9BD-DCDA3D3AE528}" dt="2025-03-16T17:32:29.305" v="25" actId="6549"/>
          <ac:graphicFrameMkLst>
            <pc:docMk/>
            <pc:sldMk cId="3608032491" sldId="387"/>
            <ac:graphicFrameMk id="7" creationId="{05B42295-5E80-7643-0D45-DB7215BF05C6}"/>
          </ac:graphicFrameMkLst>
        </pc:graphicFrameChg>
        <pc:picChg chg="mod">
          <ac:chgData name="Bess Dunlevy" userId="dd4b9a8537dbe9d0" providerId="LiveId" clId="{ED03D279-F4E6-4533-A9BD-DCDA3D3AE528}" dt="2025-03-16T17:31:54.227" v="20" actId="1076"/>
          <ac:picMkLst>
            <pc:docMk/>
            <pc:sldMk cId="3608032491" sldId="387"/>
            <ac:picMk id="2" creationId="{08B1328B-4C47-EAF2-5C13-0FCB47BE4F46}"/>
          </ac:picMkLst>
        </pc:picChg>
      </pc:sldChg>
      <pc:sldChg chg="add del">
        <pc:chgData name="Bess Dunlevy" userId="dd4b9a8537dbe9d0" providerId="LiveId" clId="{ED03D279-F4E6-4533-A9BD-DCDA3D3AE528}" dt="2025-03-16T17:32:26.813" v="24" actId="47"/>
        <pc:sldMkLst>
          <pc:docMk/>
          <pc:sldMk cId="1163915045"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2988F-0C57-417B-8E60-D088E562541E}" type="slidenum">
              <a:rPr lang="en-US" smtClean="0"/>
              <a:t>1</a:t>
            </a:fld>
            <a:endParaRPr lang="en-US" dirty="0"/>
          </a:p>
        </p:txBody>
      </p:sp>
    </p:spTree>
    <p:extLst>
      <p:ext uri="{BB962C8B-B14F-4D97-AF65-F5344CB8AC3E}">
        <p14:creationId xmlns:p14="http://schemas.microsoft.com/office/powerpoint/2010/main" val="254428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2988F-0C57-417B-8E60-D088E562541E}" type="slidenum">
              <a:rPr lang="en-US" smtClean="0"/>
              <a:t>7</a:t>
            </a:fld>
            <a:endParaRPr lang="en-US" dirty="0"/>
          </a:p>
        </p:txBody>
      </p:sp>
    </p:spTree>
    <p:extLst>
      <p:ext uri="{BB962C8B-B14F-4D97-AF65-F5344CB8AC3E}">
        <p14:creationId xmlns:p14="http://schemas.microsoft.com/office/powerpoint/2010/main" val="224505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374E89-A3BD-619F-CACF-644D33763172}"/>
              </a:ext>
            </a:extLst>
          </p:cNvPr>
          <p:cNvSpPr/>
          <p:nvPr/>
        </p:nvSpPr>
        <p:spPr>
          <a:xfrm>
            <a:off x="0" y="0"/>
            <a:ext cx="12192000" cy="6858000"/>
          </a:xfrm>
          <a:prstGeom prst="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group of people rowing a boat&#10;&#10;AI-generated content may be incorrect.">
            <a:extLst>
              <a:ext uri="{FF2B5EF4-FFF2-40B4-BE49-F238E27FC236}">
                <a16:creationId xmlns:a16="http://schemas.microsoft.com/office/drawing/2014/main" id="{108221F1-0FFC-FF8F-B76C-4EEA378B5331}"/>
              </a:ext>
            </a:extLst>
          </p:cNvPr>
          <p:cNvPicPr>
            <a:picLocks noChangeAspect="1"/>
          </p:cNvPicPr>
          <p:nvPr/>
        </p:nvPicPr>
        <p:blipFill>
          <a:blip r:embed="rId3">
            <a:duotone>
              <a:schemeClr val="accent1">
                <a:shade val="45000"/>
                <a:satMod val="135000"/>
              </a:schemeClr>
              <a:prstClr val="white"/>
            </a:duotone>
            <a:alphaModFix amt="42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0827" t="14160" b="6019"/>
          <a:stretch/>
        </p:blipFill>
        <p:spPr>
          <a:xfrm>
            <a:off x="0" y="0"/>
            <a:ext cx="11266842" cy="6858000"/>
          </a:xfrm>
          <a:prstGeom prst="rect">
            <a:avLst/>
          </a:prstGeom>
        </p:spPr>
      </p:pic>
      <p:sp>
        <p:nvSpPr>
          <p:cNvPr id="6" name="Rectangle 5">
            <a:extLst>
              <a:ext uri="{FF2B5EF4-FFF2-40B4-BE49-F238E27FC236}">
                <a16:creationId xmlns:a16="http://schemas.microsoft.com/office/drawing/2014/main" id="{3E895120-6374-CE6E-0CB7-85DEB72A6E7B}"/>
              </a:ext>
            </a:extLst>
          </p:cNvPr>
          <p:cNvSpPr/>
          <p:nvPr/>
        </p:nvSpPr>
        <p:spPr>
          <a:xfrm>
            <a:off x="5050627" y="1190637"/>
            <a:ext cx="6938682" cy="4840941"/>
          </a:xfrm>
          <a:prstGeom prst="rect">
            <a:avLst/>
          </a:prstGeom>
          <a:solidFill>
            <a:srgbClr val="E8D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1569660"/>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Team Growth and </a:t>
            </a:r>
            <a:br>
              <a:rPr lang="en-US" sz="3200" b="1" dirty="0">
                <a:solidFill>
                  <a:schemeClr val="tx1">
                    <a:lumMod val="65000"/>
                    <a:lumOff val="35000"/>
                  </a:schemeClr>
                </a:solidFill>
                <a:latin typeface="Century Gothic" panose="020B0502020202020204" pitchFamily="34" charset="0"/>
              </a:rPr>
            </a:br>
            <a:r>
              <a:rPr lang="en-US" sz="3200" b="1" dirty="0">
                <a:solidFill>
                  <a:schemeClr val="tx1">
                    <a:lumMod val="65000"/>
                    <a:lumOff val="35000"/>
                  </a:schemeClr>
                </a:solidFill>
                <a:latin typeface="Century Gothic" panose="020B0502020202020204" pitchFamily="34" charset="0"/>
              </a:rPr>
              <a:t>Skill-Building Plan </a:t>
            </a:r>
            <a:br>
              <a:rPr lang="en-US" sz="3200" b="1" dirty="0">
                <a:solidFill>
                  <a:schemeClr val="tx1">
                    <a:lumMod val="65000"/>
                    <a:lumOff val="35000"/>
                  </a:schemeClr>
                </a:solidFill>
                <a:latin typeface="Century Gothic" panose="020B0502020202020204" pitchFamily="34" charset="0"/>
              </a:rPr>
            </a:br>
            <a:r>
              <a:rPr lang="en-US" sz="3200" b="1" dirty="0">
                <a:solidFill>
                  <a:schemeClr val="tx1">
                    <a:lumMod val="65000"/>
                    <a:lumOff val="35000"/>
                  </a:schemeClr>
                </a:solidFill>
                <a:latin typeface="Century Gothic" panose="020B0502020202020204" pitchFamily="34" charset="0"/>
              </a:rPr>
              <a:t>Template</a:t>
            </a:r>
          </a:p>
        </p:txBody>
      </p:sp>
      <p:pic>
        <p:nvPicPr>
          <p:cNvPr id="4" name="Picture 3" descr="People in boat illustration">
            <a:extLst>
              <a:ext uri="{FF2B5EF4-FFF2-40B4-BE49-F238E27FC236}">
                <a16:creationId xmlns:a16="http://schemas.microsoft.com/office/drawing/2014/main" id="{C912F098-11A7-DD4C-40DF-D44AE7D540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9568" y="1425498"/>
            <a:ext cx="6421474" cy="4371217"/>
          </a:xfrm>
          <a:prstGeom prst="rect">
            <a:avLst/>
          </a:prstGeom>
        </p:spPr>
      </p:pic>
      <p:sp>
        <p:nvSpPr>
          <p:cNvPr id="2" name="TextBox 1">
            <a:extLst>
              <a:ext uri="{FF2B5EF4-FFF2-40B4-BE49-F238E27FC236}">
                <a16:creationId xmlns:a16="http://schemas.microsoft.com/office/drawing/2014/main" id="{10CE0F76-48CE-64C5-B705-5EAE3ED751DD}"/>
              </a:ext>
            </a:extLst>
          </p:cNvPr>
          <p:cNvSpPr txBox="1"/>
          <p:nvPr/>
        </p:nvSpPr>
        <p:spPr>
          <a:xfrm>
            <a:off x="3291693" y="6308527"/>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E4419-E98C-73A8-B1D9-F94E6DEEB17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D85C0F8-C729-999A-15F3-4177F1B857AC}"/>
              </a:ext>
            </a:extLst>
          </p:cNvPr>
          <p:cNvSpPr/>
          <p:nvPr/>
        </p:nvSpPr>
        <p:spPr>
          <a:xfrm>
            <a:off x="0" y="0"/>
            <a:ext cx="2452744" cy="6858000"/>
          </a:xfrm>
          <a:prstGeom prst="rect">
            <a:avLst/>
          </a:prstGeom>
          <a:solidFill>
            <a:srgbClr val="88A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FB39083-4E09-CAA7-CE47-841D88390F97}"/>
              </a:ext>
            </a:extLst>
          </p:cNvPr>
          <p:cNvSpPr txBox="1"/>
          <p:nvPr/>
        </p:nvSpPr>
        <p:spPr>
          <a:xfrm>
            <a:off x="167716" y="84651"/>
            <a:ext cx="2285028" cy="1107996"/>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Review and Next Quarter Priorities</a:t>
            </a:r>
          </a:p>
        </p:txBody>
      </p:sp>
      <p:pic>
        <p:nvPicPr>
          <p:cNvPr id="4" name="Picture 3" descr="A group of people rowing a boat&#10;&#10;AI-generated content may be incorrect.">
            <a:extLst>
              <a:ext uri="{FF2B5EF4-FFF2-40B4-BE49-F238E27FC236}">
                <a16:creationId xmlns:a16="http://schemas.microsoft.com/office/drawing/2014/main" id="{AAA37FE2-7319-E7C7-9A33-498374688146}"/>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2" name="Table 1">
            <a:extLst>
              <a:ext uri="{FF2B5EF4-FFF2-40B4-BE49-F238E27FC236}">
                <a16:creationId xmlns:a16="http://schemas.microsoft.com/office/drawing/2014/main" id="{B0223F47-0D46-9DEC-B648-21C42E3715BF}"/>
              </a:ext>
            </a:extLst>
          </p:cNvPr>
          <p:cNvGraphicFramePr>
            <a:graphicFrameLocks noGrp="1"/>
          </p:cNvGraphicFramePr>
          <p:nvPr>
            <p:extLst>
              <p:ext uri="{D42A27DB-BD31-4B8C-83A1-F6EECF244321}">
                <p14:modId xmlns:p14="http://schemas.microsoft.com/office/powerpoint/2010/main" val="4275948197"/>
              </p:ext>
            </p:extLst>
          </p:nvPr>
        </p:nvGraphicFramePr>
        <p:xfrm>
          <a:off x="2620461" y="272474"/>
          <a:ext cx="9403824" cy="2545080"/>
        </p:xfrm>
        <a:graphic>
          <a:graphicData uri="http://schemas.openxmlformats.org/drawingml/2006/table">
            <a:tbl>
              <a:tblPr/>
              <a:tblGrid>
                <a:gridCol w="3543671">
                  <a:extLst>
                    <a:ext uri="{9D8B030D-6E8A-4147-A177-3AD203B41FA5}">
                      <a16:colId xmlns:a16="http://schemas.microsoft.com/office/drawing/2014/main" val="3372579040"/>
                    </a:ext>
                  </a:extLst>
                </a:gridCol>
                <a:gridCol w="2226833">
                  <a:extLst>
                    <a:ext uri="{9D8B030D-6E8A-4147-A177-3AD203B41FA5}">
                      <a16:colId xmlns:a16="http://schemas.microsoft.com/office/drawing/2014/main" val="342565440"/>
                    </a:ext>
                  </a:extLst>
                </a:gridCol>
                <a:gridCol w="2500109">
                  <a:extLst>
                    <a:ext uri="{9D8B030D-6E8A-4147-A177-3AD203B41FA5}">
                      <a16:colId xmlns:a16="http://schemas.microsoft.com/office/drawing/2014/main" val="3765274380"/>
                    </a:ext>
                  </a:extLst>
                </a:gridCol>
                <a:gridCol w="1133211">
                  <a:extLst>
                    <a:ext uri="{9D8B030D-6E8A-4147-A177-3AD203B41FA5}">
                      <a16:colId xmlns:a16="http://schemas.microsoft.com/office/drawing/2014/main" val="3874072294"/>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Priority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Owner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Target Date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Status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extLst>
                  <a:ext uri="{0D108BD9-81ED-4DB2-BD59-A6C34878D82A}">
                    <a16:rowId xmlns:a16="http://schemas.microsoft.com/office/drawing/2014/main" val="2987212735"/>
                  </a:ext>
                </a:extLst>
              </a:tr>
              <a:tr h="407670">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In Progress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extLst>
                  <a:ext uri="{0D108BD9-81ED-4DB2-BD59-A6C34878D82A}">
                    <a16:rowId xmlns:a16="http://schemas.microsoft.com/office/drawing/2014/main" val="667669532"/>
                  </a:ext>
                </a:extLst>
              </a:tr>
              <a:tr h="407670">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Not Started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5FC"/>
                    </a:solidFill>
                  </a:tcPr>
                </a:tc>
                <a:extLst>
                  <a:ext uri="{0D108BD9-81ED-4DB2-BD59-A6C34878D82A}">
                    <a16:rowId xmlns:a16="http://schemas.microsoft.com/office/drawing/2014/main" val="1926493453"/>
                  </a:ext>
                </a:extLst>
              </a:tr>
              <a:tr h="407670">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Not Started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5FC"/>
                    </a:solidFill>
                  </a:tcPr>
                </a:tc>
                <a:extLst>
                  <a:ext uri="{0D108BD9-81ED-4DB2-BD59-A6C34878D82A}">
                    <a16:rowId xmlns:a16="http://schemas.microsoft.com/office/drawing/2014/main" val="3816306199"/>
                  </a:ext>
                </a:extLst>
              </a:tr>
              <a:tr h="407670">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Pending</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extLst>
                  <a:ext uri="{0D108BD9-81ED-4DB2-BD59-A6C34878D82A}">
                    <a16:rowId xmlns:a16="http://schemas.microsoft.com/office/drawing/2014/main" val="1264469613"/>
                  </a:ext>
                </a:extLst>
              </a:tr>
            </a:tbl>
          </a:graphicData>
        </a:graphic>
      </p:graphicFrame>
    </p:spTree>
    <p:extLst>
      <p:ext uri="{BB962C8B-B14F-4D97-AF65-F5344CB8AC3E}">
        <p14:creationId xmlns:p14="http://schemas.microsoft.com/office/powerpoint/2010/main" val="179719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E22E6-0DEA-EA13-63DF-80D550A4F1E1}"/>
            </a:ext>
          </a:extLst>
        </p:cNvPr>
        <p:cNvGrpSpPr/>
        <p:nvPr/>
      </p:nvGrpSpPr>
      <p:grpSpPr>
        <a:xfrm>
          <a:off x="0" y="0"/>
          <a:ext cx="0" cy="0"/>
          <a:chOff x="0" y="0"/>
          <a:chExt cx="0" cy="0"/>
        </a:xfrm>
      </p:grpSpPr>
      <p:pic>
        <p:nvPicPr>
          <p:cNvPr id="2" name="Picture 1" descr="A group of people rowing a boat&#10;&#10;AI-generated content may be incorrect.">
            <a:extLst>
              <a:ext uri="{FF2B5EF4-FFF2-40B4-BE49-F238E27FC236}">
                <a16:creationId xmlns:a16="http://schemas.microsoft.com/office/drawing/2014/main" id="{08B1328B-4C47-EAF2-5C13-0FCB47BE4F46}"/>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9753600" y="-108733"/>
            <a:ext cx="2171700" cy="1432707"/>
          </a:xfrm>
          <a:prstGeom prst="rect">
            <a:avLst/>
          </a:prstGeom>
        </p:spPr>
      </p:pic>
      <p:sp>
        <p:nvSpPr>
          <p:cNvPr id="3" name="TextBox 2">
            <a:extLst>
              <a:ext uri="{FF2B5EF4-FFF2-40B4-BE49-F238E27FC236}">
                <a16:creationId xmlns:a16="http://schemas.microsoft.com/office/drawing/2014/main" id="{E0C50D91-8650-F294-DCD2-35BF390ACD34}"/>
              </a:ext>
            </a:extLst>
          </p:cNvPr>
          <p:cNvSpPr txBox="1"/>
          <p:nvPr/>
        </p:nvSpPr>
        <p:spPr>
          <a:xfrm>
            <a:off x="0" y="0"/>
            <a:ext cx="5995539" cy="15178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tx1">
                    <a:lumMod val="65000"/>
                    <a:lumOff val="35000"/>
                  </a:schemeClr>
                </a:solidFill>
                <a:latin typeface="Century Gothic" panose="020B0502020202020204" pitchFamily="34" charset="0"/>
                <a:ea typeface="+mj-ea"/>
                <a:cs typeface="+mj-cs"/>
              </a:rPr>
              <a:t>Our Team</a:t>
            </a:r>
          </a:p>
        </p:txBody>
      </p:sp>
      <p:graphicFrame>
        <p:nvGraphicFramePr>
          <p:cNvPr id="7" name="Table 6">
            <a:extLst>
              <a:ext uri="{FF2B5EF4-FFF2-40B4-BE49-F238E27FC236}">
                <a16:creationId xmlns:a16="http://schemas.microsoft.com/office/drawing/2014/main" id="{05B42295-5E80-7643-0D45-DB7215BF05C6}"/>
              </a:ext>
            </a:extLst>
          </p:cNvPr>
          <p:cNvGraphicFramePr>
            <a:graphicFrameLocks noGrp="1"/>
          </p:cNvGraphicFramePr>
          <p:nvPr>
            <p:extLst>
              <p:ext uri="{D42A27DB-BD31-4B8C-83A1-F6EECF244321}">
                <p14:modId xmlns:p14="http://schemas.microsoft.com/office/powerpoint/2010/main" val="3196174359"/>
              </p:ext>
            </p:extLst>
          </p:nvPr>
        </p:nvGraphicFramePr>
        <p:xfrm>
          <a:off x="203198" y="1489229"/>
          <a:ext cx="11722102" cy="4387696"/>
        </p:xfrm>
        <a:graphic>
          <a:graphicData uri="http://schemas.openxmlformats.org/drawingml/2006/table">
            <a:tbl>
              <a:tblPr/>
              <a:tblGrid>
                <a:gridCol w="3249390">
                  <a:extLst>
                    <a:ext uri="{9D8B030D-6E8A-4147-A177-3AD203B41FA5}">
                      <a16:colId xmlns:a16="http://schemas.microsoft.com/office/drawing/2014/main" val="660609190"/>
                    </a:ext>
                  </a:extLst>
                </a:gridCol>
                <a:gridCol w="8472712">
                  <a:extLst>
                    <a:ext uri="{9D8B030D-6E8A-4147-A177-3AD203B41FA5}">
                      <a16:colId xmlns:a16="http://schemas.microsoft.com/office/drawing/2014/main" val="2386384512"/>
                    </a:ext>
                  </a:extLst>
                </a:gridCol>
              </a:tblGrid>
              <a:tr h="1096924">
                <a:tc>
                  <a:txBody>
                    <a:bodyPr/>
                    <a:lstStyle/>
                    <a:p>
                      <a:pPr algn="r" fontAlgn="ctr"/>
                      <a:r>
                        <a:rPr lang="en-US" sz="1800" b="0" i="0" u="none" strike="noStrike" dirty="0">
                          <a:solidFill>
                            <a:srgbClr val="595959"/>
                          </a:solidFill>
                          <a:effectLst/>
                          <a:latin typeface="Century Gothic" panose="020B0502020202020204" pitchFamily="34" charset="0"/>
                        </a:rPr>
                        <a:t>Team Name</a:t>
                      </a:r>
                    </a:p>
                  </a:txBody>
                  <a:tcPr marL="9525" marR="85725" marT="9525" marB="0" anchor="ctr">
                    <a:lnL w="63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190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601608913"/>
                  </a:ext>
                </a:extLst>
              </a:tr>
              <a:tr h="1096924">
                <a:tc>
                  <a:txBody>
                    <a:bodyPr/>
                    <a:lstStyle/>
                    <a:p>
                      <a:pPr algn="r" fontAlgn="ctr"/>
                      <a:r>
                        <a:rPr lang="en-US" sz="1800" b="0" i="0" u="none" strike="noStrike" dirty="0">
                          <a:solidFill>
                            <a:srgbClr val="595959"/>
                          </a:solidFill>
                          <a:effectLst/>
                          <a:latin typeface="Century Gothic" panose="020B0502020202020204" pitchFamily="34" charset="0"/>
                        </a:rPr>
                        <a:t>Department</a:t>
                      </a:r>
                    </a:p>
                  </a:txBody>
                  <a:tcPr marL="9525" marR="85725" marT="9525" marB="0" anchor="ctr">
                    <a:lnL w="63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190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2645018429"/>
                  </a:ext>
                </a:extLst>
              </a:tr>
              <a:tr h="1096924">
                <a:tc>
                  <a:txBody>
                    <a:bodyPr/>
                    <a:lstStyle/>
                    <a:p>
                      <a:pPr algn="r" fontAlgn="ctr"/>
                      <a:r>
                        <a:rPr lang="en-US" sz="1800" b="0" i="0" u="none" strike="noStrike" dirty="0">
                          <a:solidFill>
                            <a:srgbClr val="595959"/>
                          </a:solidFill>
                          <a:effectLst/>
                          <a:latin typeface="Century Gothic" panose="020B0502020202020204" pitchFamily="34" charset="0"/>
                        </a:rPr>
                        <a:t>Manager / Supervisor</a:t>
                      </a:r>
                    </a:p>
                  </a:txBody>
                  <a:tcPr marL="9525" marR="85725" marT="9525" marB="0" anchor="ctr">
                    <a:lnL w="63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190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627089568"/>
                  </a:ext>
                </a:extLst>
              </a:tr>
              <a:tr h="1096924">
                <a:tc>
                  <a:txBody>
                    <a:bodyPr/>
                    <a:lstStyle/>
                    <a:p>
                      <a:pPr algn="r" fontAlgn="ctr"/>
                      <a:r>
                        <a:rPr lang="en-US" sz="1800" b="0" i="0" u="none" strike="noStrike" dirty="0">
                          <a:solidFill>
                            <a:srgbClr val="595959"/>
                          </a:solidFill>
                          <a:effectLst/>
                          <a:latin typeface="Century Gothic" panose="020B0502020202020204" pitchFamily="34" charset="0"/>
                        </a:rPr>
                        <a:t>Plan Date</a:t>
                      </a:r>
                    </a:p>
                  </a:txBody>
                  <a:tcPr marL="9525" marR="85725" marT="9525" marB="0" anchor="ctr">
                    <a:lnL w="63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190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2420389464"/>
                  </a:ext>
                </a:extLst>
              </a:tr>
            </a:tbl>
          </a:graphicData>
        </a:graphic>
      </p:graphicFrame>
    </p:spTree>
    <p:extLst>
      <p:ext uri="{BB962C8B-B14F-4D97-AF65-F5344CB8AC3E}">
        <p14:creationId xmlns:p14="http://schemas.microsoft.com/office/powerpoint/2010/main" val="360803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rowing a boat&#10;&#10;AI-generated content may be incorrect.">
            <a:extLst>
              <a:ext uri="{FF2B5EF4-FFF2-40B4-BE49-F238E27FC236}">
                <a16:creationId xmlns:a16="http://schemas.microsoft.com/office/drawing/2014/main" id="{E07ADA03-5446-7887-E66C-2298DFE07CC9}"/>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1796631" y="0"/>
            <a:ext cx="10395369" cy="6858000"/>
          </a:xfrm>
          <a:prstGeom prst="rect">
            <a:avLst/>
          </a:prstGeom>
        </p:spPr>
      </p:pic>
      <p:sp>
        <p:nvSpPr>
          <p:cNvPr id="3" name="TextBox 2">
            <a:extLst>
              <a:ext uri="{FF2B5EF4-FFF2-40B4-BE49-F238E27FC236}">
                <a16:creationId xmlns:a16="http://schemas.microsoft.com/office/drawing/2014/main" id="{49FDFEAA-F643-54D5-EB25-19A2BE208E3D}"/>
              </a:ext>
            </a:extLst>
          </p:cNvPr>
          <p:cNvSpPr txBox="1"/>
          <p:nvPr/>
        </p:nvSpPr>
        <p:spPr>
          <a:xfrm>
            <a:off x="2145476" y="-382108"/>
            <a:ext cx="3850063"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tx1">
                    <a:lumMod val="65000"/>
                    <a:lumOff val="35000"/>
                  </a:schemeClr>
                </a:solidFill>
                <a:latin typeface="Century Gothic" panose="020B0502020202020204" pitchFamily="34" charset="0"/>
                <a:ea typeface="+mj-ea"/>
                <a:cs typeface="+mj-cs"/>
              </a:rPr>
              <a:t>Contents</a:t>
            </a:r>
          </a:p>
        </p:txBody>
      </p:sp>
      <p:sp>
        <p:nvSpPr>
          <p:cNvPr id="4" name="TextBox 3">
            <a:extLst>
              <a:ext uri="{FF2B5EF4-FFF2-40B4-BE49-F238E27FC236}">
                <a16:creationId xmlns:a16="http://schemas.microsoft.com/office/drawing/2014/main" id="{9E32A4D9-A643-F805-8AAC-53E249D3B71D}"/>
              </a:ext>
            </a:extLst>
          </p:cNvPr>
          <p:cNvSpPr txBox="1"/>
          <p:nvPr/>
        </p:nvSpPr>
        <p:spPr>
          <a:xfrm>
            <a:off x="2145476" y="968635"/>
            <a:ext cx="8463299" cy="5580607"/>
          </a:xfrm>
          <a:prstGeom prst="rect">
            <a:avLst/>
          </a:prstGeom>
        </p:spPr>
        <p:txBody>
          <a:bodyPr vert="horz" lIns="91440" tIns="45720" rIns="91440" bIns="45720" rtlCol="0">
            <a:noAutofit/>
          </a:bodyPr>
          <a:lstStyle/>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Development Activities Log</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Team Learning Investments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Professional Development Goals (SMART)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Action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Key Performance Indicators (KPIs)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Team Growth and Advancement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Review and Next Quarter Priorities</a:t>
            </a:r>
          </a:p>
        </p:txBody>
      </p:sp>
      <p:sp>
        <p:nvSpPr>
          <p:cNvPr id="6" name="Rectangle 5">
            <a:extLst>
              <a:ext uri="{FF2B5EF4-FFF2-40B4-BE49-F238E27FC236}">
                <a16:creationId xmlns:a16="http://schemas.microsoft.com/office/drawing/2014/main" id="{CEE19835-5ED4-D8AD-3451-E0A180BF4DE4}"/>
              </a:ext>
            </a:extLst>
          </p:cNvPr>
          <p:cNvSpPr/>
          <p:nvPr/>
        </p:nvSpPr>
        <p:spPr>
          <a:xfrm>
            <a:off x="0" y="0"/>
            <a:ext cx="51816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90A2238-542F-FD4B-29E1-E9C995EB1817}"/>
              </a:ext>
            </a:extLst>
          </p:cNvPr>
          <p:cNvSpPr/>
          <p:nvPr/>
        </p:nvSpPr>
        <p:spPr>
          <a:xfrm>
            <a:off x="583310" y="0"/>
            <a:ext cx="1494312" cy="6858000"/>
          </a:xfrm>
          <a:prstGeom prst="rect">
            <a:avLst/>
          </a:prstGeom>
          <a:solidFill>
            <a:srgbClr val="E8D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292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2D7676-BA1B-39F1-75FB-5560DB76FA1B}"/>
              </a:ext>
            </a:extLst>
          </p:cNvPr>
          <p:cNvSpPr/>
          <p:nvPr/>
        </p:nvSpPr>
        <p:spPr>
          <a:xfrm>
            <a:off x="0" y="0"/>
            <a:ext cx="2452744" cy="6858000"/>
          </a:xfrm>
          <a:prstGeom prst="rect">
            <a:avLst/>
          </a:prstGeom>
          <a:solidFill>
            <a:srgbClr val="E8D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365F904-4042-080D-2322-4444D6A89B9D}"/>
              </a:ext>
            </a:extLst>
          </p:cNvPr>
          <p:cNvSpPr txBox="1"/>
          <p:nvPr/>
        </p:nvSpPr>
        <p:spPr>
          <a:xfrm>
            <a:off x="167716" y="84651"/>
            <a:ext cx="2117311" cy="769441"/>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Development Activities Log</a:t>
            </a:r>
          </a:p>
        </p:txBody>
      </p:sp>
      <p:pic>
        <p:nvPicPr>
          <p:cNvPr id="4" name="Picture 3" descr="A group of people rowing a boat&#10;&#10;AI-generated content may be incorrect.">
            <a:extLst>
              <a:ext uri="{FF2B5EF4-FFF2-40B4-BE49-F238E27FC236}">
                <a16:creationId xmlns:a16="http://schemas.microsoft.com/office/drawing/2014/main" id="{91BA18F0-F1D0-516B-8188-2249D097ED58}"/>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8" name="Table 7">
            <a:extLst>
              <a:ext uri="{FF2B5EF4-FFF2-40B4-BE49-F238E27FC236}">
                <a16:creationId xmlns:a16="http://schemas.microsoft.com/office/drawing/2014/main" id="{A851FD71-3A22-22D5-A6E4-A8A04955BB72}"/>
              </a:ext>
            </a:extLst>
          </p:cNvPr>
          <p:cNvGraphicFramePr>
            <a:graphicFrameLocks noGrp="1"/>
          </p:cNvGraphicFramePr>
          <p:nvPr>
            <p:extLst>
              <p:ext uri="{D42A27DB-BD31-4B8C-83A1-F6EECF244321}">
                <p14:modId xmlns:p14="http://schemas.microsoft.com/office/powerpoint/2010/main" val="2383512184"/>
              </p:ext>
            </p:extLst>
          </p:nvPr>
        </p:nvGraphicFramePr>
        <p:xfrm>
          <a:off x="2620460" y="340051"/>
          <a:ext cx="9403824" cy="4155385"/>
        </p:xfrm>
        <a:graphic>
          <a:graphicData uri="http://schemas.openxmlformats.org/drawingml/2006/table">
            <a:tbl>
              <a:tblPr/>
              <a:tblGrid>
                <a:gridCol w="3134608">
                  <a:extLst>
                    <a:ext uri="{9D8B030D-6E8A-4147-A177-3AD203B41FA5}">
                      <a16:colId xmlns:a16="http://schemas.microsoft.com/office/drawing/2014/main" val="1977738833"/>
                    </a:ext>
                  </a:extLst>
                </a:gridCol>
                <a:gridCol w="6269216">
                  <a:extLst>
                    <a:ext uri="{9D8B030D-6E8A-4147-A177-3AD203B41FA5}">
                      <a16:colId xmlns:a16="http://schemas.microsoft.com/office/drawing/2014/main" val="796639203"/>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Category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Description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2597144070"/>
                  </a:ext>
                </a:extLst>
              </a:tr>
              <a:tr h="64819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18770686"/>
                  </a:ext>
                </a:extLst>
              </a:tr>
              <a:tr h="64819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13502063"/>
                  </a:ext>
                </a:extLst>
              </a:tr>
              <a:tr h="64819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81053041"/>
                  </a:ext>
                </a:extLst>
              </a:tr>
              <a:tr h="64819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10947875"/>
                  </a:ext>
                </a:extLst>
              </a:tr>
              <a:tr h="64819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79945971"/>
                  </a:ext>
                </a:extLst>
              </a:tr>
            </a:tbl>
          </a:graphicData>
        </a:graphic>
      </p:graphicFrame>
    </p:spTree>
    <p:extLst>
      <p:ext uri="{BB962C8B-B14F-4D97-AF65-F5344CB8AC3E}">
        <p14:creationId xmlns:p14="http://schemas.microsoft.com/office/powerpoint/2010/main" val="296155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46B5-70C5-5C6B-7E85-E78A3C4DE3F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13A5309-4BCF-100B-BD22-7BCB9927C473}"/>
              </a:ext>
            </a:extLst>
          </p:cNvPr>
          <p:cNvSpPr/>
          <p:nvPr/>
        </p:nvSpPr>
        <p:spPr>
          <a:xfrm>
            <a:off x="0" y="0"/>
            <a:ext cx="2452744" cy="6858000"/>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BCB1260-441D-7A1B-9A23-A756A1051C38}"/>
              </a:ext>
            </a:extLst>
          </p:cNvPr>
          <p:cNvSpPr txBox="1"/>
          <p:nvPr/>
        </p:nvSpPr>
        <p:spPr>
          <a:xfrm>
            <a:off x="167716" y="84651"/>
            <a:ext cx="2117311" cy="1107996"/>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Team Learning Investments</a:t>
            </a:r>
          </a:p>
        </p:txBody>
      </p:sp>
      <p:pic>
        <p:nvPicPr>
          <p:cNvPr id="4" name="Picture 3" descr="A group of people rowing a boat&#10;&#10;AI-generated content may be incorrect.">
            <a:extLst>
              <a:ext uri="{FF2B5EF4-FFF2-40B4-BE49-F238E27FC236}">
                <a16:creationId xmlns:a16="http://schemas.microsoft.com/office/drawing/2014/main" id="{FEE7965C-1F86-D1BC-68AF-AD1054761C46}"/>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8" name="Table 7">
            <a:extLst>
              <a:ext uri="{FF2B5EF4-FFF2-40B4-BE49-F238E27FC236}">
                <a16:creationId xmlns:a16="http://schemas.microsoft.com/office/drawing/2014/main" id="{506AA1A5-875E-4CFE-6BB5-91473C4A10B8}"/>
              </a:ext>
            </a:extLst>
          </p:cNvPr>
          <p:cNvGraphicFramePr>
            <a:graphicFrameLocks noGrp="1"/>
          </p:cNvGraphicFramePr>
          <p:nvPr>
            <p:extLst>
              <p:ext uri="{D42A27DB-BD31-4B8C-83A1-F6EECF244321}">
                <p14:modId xmlns:p14="http://schemas.microsoft.com/office/powerpoint/2010/main" val="106427912"/>
              </p:ext>
            </p:extLst>
          </p:nvPr>
        </p:nvGraphicFramePr>
        <p:xfrm>
          <a:off x="2620460" y="340051"/>
          <a:ext cx="9403825" cy="4155385"/>
        </p:xfrm>
        <a:graphic>
          <a:graphicData uri="http://schemas.openxmlformats.org/drawingml/2006/table">
            <a:tbl>
              <a:tblPr/>
              <a:tblGrid>
                <a:gridCol w="1880765">
                  <a:extLst>
                    <a:ext uri="{9D8B030D-6E8A-4147-A177-3AD203B41FA5}">
                      <a16:colId xmlns:a16="http://schemas.microsoft.com/office/drawing/2014/main" val="1977738833"/>
                    </a:ext>
                  </a:extLst>
                </a:gridCol>
                <a:gridCol w="6019754">
                  <a:extLst>
                    <a:ext uri="{9D8B030D-6E8A-4147-A177-3AD203B41FA5}">
                      <a16:colId xmlns:a16="http://schemas.microsoft.com/office/drawing/2014/main" val="796639203"/>
                    </a:ext>
                  </a:extLst>
                </a:gridCol>
                <a:gridCol w="1503306">
                  <a:extLst>
                    <a:ext uri="{9D8B030D-6E8A-4147-A177-3AD203B41FA5}">
                      <a16:colId xmlns:a16="http://schemas.microsoft.com/office/drawing/2014/main" val="3191295428"/>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Category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Description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Estimated Cost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2597144070"/>
                  </a:ext>
                </a:extLst>
              </a:tr>
              <a:tr h="64819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18770686"/>
                  </a:ext>
                </a:extLst>
              </a:tr>
              <a:tr h="64819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13502063"/>
                  </a:ext>
                </a:extLst>
              </a:tr>
              <a:tr h="64819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81053041"/>
                  </a:ext>
                </a:extLst>
              </a:tr>
              <a:tr h="64819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10947875"/>
                  </a:ext>
                </a:extLst>
              </a:tr>
              <a:tr h="64819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79945971"/>
                  </a:ext>
                </a:extLst>
              </a:tr>
            </a:tbl>
          </a:graphicData>
        </a:graphic>
      </p:graphicFrame>
    </p:spTree>
    <p:extLst>
      <p:ext uri="{BB962C8B-B14F-4D97-AF65-F5344CB8AC3E}">
        <p14:creationId xmlns:p14="http://schemas.microsoft.com/office/powerpoint/2010/main" val="7558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AD22A-3B6A-7D28-1995-DB16EFE7E2E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38E2625-92AE-9485-309C-2804C9706130}"/>
              </a:ext>
            </a:extLst>
          </p:cNvPr>
          <p:cNvSpPr/>
          <p:nvPr/>
        </p:nvSpPr>
        <p:spPr>
          <a:xfrm>
            <a:off x="0" y="0"/>
            <a:ext cx="2452744" cy="6858000"/>
          </a:xfrm>
          <a:prstGeom prst="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8319D15-E22C-92BF-C0B3-37FDA3A74D24}"/>
              </a:ext>
            </a:extLst>
          </p:cNvPr>
          <p:cNvSpPr txBox="1"/>
          <p:nvPr/>
        </p:nvSpPr>
        <p:spPr>
          <a:xfrm>
            <a:off x="167716" y="84651"/>
            <a:ext cx="2117311" cy="1446550"/>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Professional Development</a:t>
            </a:r>
          </a:p>
          <a:p>
            <a:r>
              <a:rPr lang="en-US" sz="2200" b="1" dirty="0">
                <a:solidFill>
                  <a:schemeClr val="tx1">
                    <a:lumMod val="65000"/>
                    <a:lumOff val="35000"/>
                  </a:schemeClr>
                </a:solidFill>
                <a:latin typeface="Century Gothic" panose="020B0502020202020204" pitchFamily="34" charset="0"/>
              </a:rPr>
              <a:t>Goals</a:t>
            </a:r>
            <a:br>
              <a:rPr lang="en-US" sz="2200" b="1" dirty="0">
                <a:solidFill>
                  <a:schemeClr val="tx1">
                    <a:lumMod val="65000"/>
                    <a:lumOff val="35000"/>
                  </a:schemeClr>
                </a:solidFill>
                <a:latin typeface="Century Gothic" panose="020B0502020202020204" pitchFamily="34" charset="0"/>
              </a:rPr>
            </a:br>
            <a:r>
              <a:rPr lang="en-US" sz="2200" b="1" dirty="0">
                <a:solidFill>
                  <a:schemeClr val="tx1">
                    <a:lumMod val="65000"/>
                    <a:lumOff val="35000"/>
                  </a:schemeClr>
                </a:solidFill>
                <a:latin typeface="Century Gothic" panose="020B0502020202020204" pitchFamily="34" charset="0"/>
              </a:rPr>
              <a:t>(SMART)</a:t>
            </a:r>
          </a:p>
        </p:txBody>
      </p:sp>
      <p:pic>
        <p:nvPicPr>
          <p:cNvPr id="4" name="Picture 3" descr="A group of people rowing a boat&#10;&#10;AI-generated content may be incorrect.">
            <a:extLst>
              <a:ext uri="{FF2B5EF4-FFF2-40B4-BE49-F238E27FC236}">
                <a16:creationId xmlns:a16="http://schemas.microsoft.com/office/drawing/2014/main" id="{4BF07FDB-8361-09E1-3C99-755222775928}"/>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2" name="Table 1">
            <a:extLst>
              <a:ext uri="{FF2B5EF4-FFF2-40B4-BE49-F238E27FC236}">
                <a16:creationId xmlns:a16="http://schemas.microsoft.com/office/drawing/2014/main" id="{43A4F655-2870-7C9D-A32C-DFBAE7BE2E88}"/>
              </a:ext>
            </a:extLst>
          </p:cNvPr>
          <p:cNvGraphicFramePr>
            <a:graphicFrameLocks noGrp="1"/>
          </p:cNvGraphicFramePr>
          <p:nvPr>
            <p:extLst>
              <p:ext uri="{D42A27DB-BD31-4B8C-83A1-F6EECF244321}">
                <p14:modId xmlns:p14="http://schemas.microsoft.com/office/powerpoint/2010/main" val="1415920405"/>
              </p:ext>
            </p:extLst>
          </p:nvPr>
        </p:nvGraphicFramePr>
        <p:xfrm>
          <a:off x="2620460" y="204396"/>
          <a:ext cx="9403824" cy="4114800"/>
        </p:xfrm>
        <a:graphic>
          <a:graphicData uri="http://schemas.openxmlformats.org/drawingml/2006/table">
            <a:tbl>
              <a:tblPr/>
              <a:tblGrid>
                <a:gridCol w="2606759">
                  <a:extLst>
                    <a:ext uri="{9D8B030D-6E8A-4147-A177-3AD203B41FA5}">
                      <a16:colId xmlns:a16="http://schemas.microsoft.com/office/drawing/2014/main" val="1088861074"/>
                    </a:ext>
                  </a:extLst>
                </a:gridCol>
                <a:gridCol w="5465882">
                  <a:extLst>
                    <a:ext uri="{9D8B030D-6E8A-4147-A177-3AD203B41FA5}">
                      <a16:colId xmlns:a16="http://schemas.microsoft.com/office/drawing/2014/main" val="85167675"/>
                    </a:ext>
                  </a:extLst>
                </a:gridCol>
                <a:gridCol w="1331183">
                  <a:extLst>
                    <a:ext uri="{9D8B030D-6E8A-4147-A177-3AD203B41FA5}">
                      <a16:colId xmlns:a16="http://schemas.microsoft.com/office/drawing/2014/main" val="4186416868"/>
                    </a:ext>
                  </a:extLst>
                </a:gridCol>
              </a:tblGrid>
              <a:tr h="914400">
                <a:tc>
                  <a:txBody>
                    <a:bodyPr/>
                    <a:lstStyle/>
                    <a:p>
                      <a:pPr algn="r" fontAlgn="ctr"/>
                      <a:r>
                        <a:rPr lang="en-US" sz="1800" b="1" i="0" u="none" strike="noStrike" dirty="0">
                          <a:solidFill>
                            <a:srgbClr val="595959"/>
                          </a:solidFill>
                          <a:effectLst/>
                          <a:latin typeface="Century Gothic" panose="020B0502020202020204" pitchFamily="34" charset="0"/>
                        </a:rPr>
                        <a:t>SMART</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E614"/>
                    </a:solidFill>
                  </a:tcPr>
                </a:tc>
                <a:tc>
                  <a:txBody>
                    <a:bodyPr/>
                    <a:lstStyle/>
                    <a:p>
                      <a:pPr algn="l" fontAlgn="ctr"/>
                      <a:r>
                        <a:rPr lang="en-US" sz="1800" b="0" i="0" u="none" strike="noStrike" dirty="0">
                          <a:solidFill>
                            <a:srgbClr val="595959"/>
                          </a:solidFill>
                          <a:effectLst/>
                          <a:latin typeface="Century Gothic" panose="020B0502020202020204" pitchFamily="34" charset="0"/>
                        </a:rPr>
                        <a:t>Goal</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Timeframe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2373530573"/>
                  </a:ext>
                </a:extLst>
              </a:tr>
              <a:tr h="640080">
                <a:tc>
                  <a:txBody>
                    <a:bodyPr/>
                    <a:lstStyle/>
                    <a:p>
                      <a:pPr algn="r" fontAlgn="ctr"/>
                      <a:r>
                        <a:rPr lang="en-US" sz="1800" b="1" i="0" u="none" strike="noStrike" dirty="0">
                          <a:solidFill>
                            <a:srgbClr val="595959"/>
                          </a:solidFill>
                          <a:effectLst/>
                          <a:latin typeface="Century Gothic" panose="020B0502020202020204" pitchFamily="34" charset="0"/>
                        </a:rPr>
                        <a:t>Specific</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8352720"/>
                  </a:ext>
                </a:extLst>
              </a:tr>
              <a:tr h="640080">
                <a:tc>
                  <a:txBody>
                    <a:bodyPr/>
                    <a:lstStyle/>
                    <a:p>
                      <a:pPr algn="r" fontAlgn="ctr"/>
                      <a:r>
                        <a:rPr lang="en-US" sz="1800" b="1" i="0" u="none" strike="noStrike" dirty="0">
                          <a:solidFill>
                            <a:srgbClr val="595959"/>
                          </a:solidFill>
                          <a:effectLst/>
                          <a:latin typeface="Century Gothic" panose="020B0502020202020204" pitchFamily="34" charset="0"/>
                        </a:rPr>
                        <a:t>Measurable</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99626965"/>
                  </a:ext>
                </a:extLst>
              </a:tr>
              <a:tr h="640080">
                <a:tc>
                  <a:txBody>
                    <a:bodyPr/>
                    <a:lstStyle/>
                    <a:p>
                      <a:pPr algn="r" fontAlgn="ctr"/>
                      <a:r>
                        <a:rPr lang="en-US" sz="1800" b="1" i="0" u="none" strike="noStrike" dirty="0">
                          <a:solidFill>
                            <a:srgbClr val="595959"/>
                          </a:solidFill>
                          <a:effectLst/>
                          <a:latin typeface="Century Gothic" panose="020B0502020202020204" pitchFamily="34" charset="0"/>
                        </a:rPr>
                        <a:t>Achievable</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2070199"/>
                  </a:ext>
                </a:extLst>
              </a:tr>
              <a:tr h="640080">
                <a:tc>
                  <a:txBody>
                    <a:bodyPr/>
                    <a:lstStyle/>
                    <a:p>
                      <a:pPr algn="r" fontAlgn="ctr"/>
                      <a:r>
                        <a:rPr lang="en-US" sz="1800" b="1" i="0" u="none" strike="noStrike" dirty="0">
                          <a:solidFill>
                            <a:srgbClr val="595959"/>
                          </a:solidFill>
                          <a:effectLst/>
                          <a:latin typeface="Century Gothic" panose="020B0502020202020204" pitchFamily="34" charset="0"/>
                        </a:rPr>
                        <a:t>Relevant</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17071686"/>
                  </a:ext>
                </a:extLst>
              </a:tr>
              <a:tr h="640080">
                <a:tc>
                  <a:txBody>
                    <a:bodyPr/>
                    <a:lstStyle/>
                    <a:p>
                      <a:pPr algn="r" fontAlgn="ctr"/>
                      <a:r>
                        <a:rPr lang="en-US" sz="1800" b="1" i="0" u="none" strike="noStrike" dirty="0">
                          <a:solidFill>
                            <a:srgbClr val="595959"/>
                          </a:solidFill>
                          <a:effectLst/>
                          <a:latin typeface="Century Gothic" panose="020B0502020202020204" pitchFamily="34" charset="0"/>
                        </a:rPr>
                        <a:t>Time-Bound</a:t>
                      </a:r>
                    </a:p>
                  </a:txBody>
                  <a:tcPr marL="9525" marR="857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71714866"/>
                  </a:ext>
                </a:extLst>
              </a:tr>
            </a:tbl>
          </a:graphicData>
        </a:graphic>
      </p:graphicFrame>
      <p:sp>
        <p:nvSpPr>
          <p:cNvPr id="7" name="TextBox 6">
            <a:extLst>
              <a:ext uri="{FF2B5EF4-FFF2-40B4-BE49-F238E27FC236}">
                <a16:creationId xmlns:a16="http://schemas.microsoft.com/office/drawing/2014/main" id="{AAEDB2DA-B414-3219-800F-57B354ED6BC4}"/>
              </a:ext>
            </a:extLst>
          </p:cNvPr>
          <p:cNvSpPr txBox="1"/>
          <p:nvPr/>
        </p:nvSpPr>
        <p:spPr>
          <a:xfrm>
            <a:off x="2620460" y="1139590"/>
            <a:ext cx="545950" cy="677108"/>
          </a:xfrm>
          <a:prstGeom prst="rect">
            <a:avLst/>
          </a:prstGeom>
          <a:noFill/>
        </p:spPr>
        <p:txBody>
          <a:bodyPr wrap="square">
            <a:spAutoFit/>
          </a:bodyPr>
          <a:lstStyle/>
          <a:p>
            <a:pPr algn="ctr"/>
            <a:r>
              <a:rPr lang="en-US" sz="3800" i="0" u="none" strike="noStrike" dirty="0">
                <a:solidFill>
                  <a:srgbClr val="595959"/>
                </a:solidFill>
                <a:effectLst/>
                <a:latin typeface="Century Gothic" panose="020B0502020202020204" pitchFamily="34" charset="0"/>
              </a:rPr>
              <a:t>S</a:t>
            </a:r>
            <a:endParaRPr lang="en-US" sz="3800" dirty="0"/>
          </a:p>
        </p:txBody>
      </p:sp>
      <p:sp>
        <p:nvSpPr>
          <p:cNvPr id="9" name="TextBox 8">
            <a:extLst>
              <a:ext uri="{FF2B5EF4-FFF2-40B4-BE49-F238E27FC236}">
                <a16:creationId xmlns:a16="http://schemas.microsoft.com/office/drawing/2014/main" id="{42485F7A-2FD1-C715-7A70-A99B120BBEC7}"/>
              </a:ext>
            </a:extLst>
          </p:cNvPr>
          <p:cNvSpPr txBox="1"/>
          <p:nvPr/>
        </p:nvSpPr>
        <p:spPr>
          <a:xfrm>
            <a:off x="2601039" y="1802993"/>
            <a:ext cx="545950" cy="677108"/>
          </a:xfrm>
          <a:prstGeom prst="rect">
            <a:avLst/>
          </a:prstGeom>
          <a:noFill/>
        </p:spPr>
        <p:txBody>
          <a:bodyPr wrap="square">
            <a:spAutoFit/>
          </a:bodyPr>
          <a:lstStyle/>
          <a:p>
            <a:pPr algn="ctr"/>
            <a:r>
              <a:rPr lang="en-US" sz="3800" dirty="0">
                <a:solidFill>
                  <a:srgbClr val="595959"/>
                </a:solidFill>
                <a:latin typeface="Century Gothic" panose="020B0502020202020204" pitchFamily="34" charset="0"/>
              </a:rPr>
              <a:t>M</a:t>
            </a:r>
            <a:endParaRPr lang="en-US" sz="3800" dirty="0"/>
          </a:p>
        </p:txBody>
      </p:sp>
      <p:sp>
        <p:nvSpPr>
          <p:cNvPr id="10" name="TextBox 9">
            <a:extLst>
              <a:ext uri="{FF2B5EF4-FFF2-40B4-BE49-F238E27FC236}">
                <a16:creationId xmlns:a16="http://schemas.microsoft.com/office/drawing/2014/main" id="{DF447282-1D60-4337-EB93-9AB17C0AD304}"/>
              </a:ext>
            </a:extLst>
          </p:cNvPr>
          <p:cNvSpPr txBox="1"/>
          <p:nvPr/>
        </p:nvSpPr>
        <p:spPr>
          <a:xfrm>
            <a:off x="2623904" y="2413338"/>
            <a:ext cx="545950" cy="677108"/>
          </a:xfrm>
          <a:prstGeom prst="rect">
            <a:avLst/>
          </a:prstGeom>
          <a:noFill/>
        </p:spPr>
        <p:txBody>
          <a:bodyPr wrap="square">
            <a:spAutoFit/>
          </a:bodyPr>
          <a:lstStyle/>
          <a:p>
            <a:pPr algn="ctr"/>
            <a:r>
              <a:rPr lang="en-US" sz="3800" i="0" u="none" strike="noStrike" dirty="0">
                <a:solidFill>
                  <a:srgbClr val="595959"/>
                </a:solidFill>
                <a:effectLst/>
                <a:latin typeface="Century Gothic" panose="020B0502020202020204" pitchFamily="34" charset="0"/>
              </a:rPr>
              <a:t>A</a:t>
            </a:r>
            <a:endParaRPr lang="en-US" sz="3800" dirty="0"/>
          </a:p>
        </p:txBody>
      </p:sp>
      <p:sp>
        <p:nvSpPr>
          <p:cNvPr id="11" name="TextBox 10">
            <a:extLst>
              <a:ext uri="{FF2B5EF4-FFF2-40B4-BE49-F238E27FC236}">
                <a16:creationId xmlns:a16="http://schemas.microsoft.com/office/drawing/2014/main" id="{25D1BE39-C22D-BA92-7099-0EDC8E13F0E6}"/>
              </a:ext>
            </a:extLst>
          </p:cNvPr>
          <p:cNvSpPr txBox="1"/>
          <p:nvPr/>
        </p:nvSpPr>
        <p:spPr>
          <a:xfrm>
            <a:off x="2620460" y="3074675"/>
            <a:ext cx="603787" cy="677108"/>
          </a:xfrm>
          <a:prstGeom prst="rect">
            <a:avLst/>
          </a:prstGeom>
          <a:noFill/>
        </p:spPr>
        <p:txBody>
          <a:bodyPr wrap="square">
            <a:spAutoFit/>
          </a:bodyPr>
          <a:lstStyle/>
          <a:p>
            <a:pPr algn="ctr"/>
            <a:r>
              <a:rPr lang="en-US" sz="3800" i="0" u="none" strike="noStrike" dirty="0">
                <a:solidFill>
                  <a:srgbClr val="595959"/>
                </a:solidFill>
                <a:effectLst/>
                <a:latin typeface="Century Gothic" panose="020B0502020202020204" pitchFamily="34" charset="0"/>
              </a:rPr>
              <a:t>R</a:t>
            </a:r>
            <a:endParaRPr lang="en-US" sz="3800" dirty="0"/>
          </a:p>
        </p:txBody>
      </p:sp>
      <p:sp>
        <p:nvSpPr>
          <p:cNvPr id="12" name="TextBox 11">
            <a:extLst>
              <a:ext uri="{FF2B5EF4-FFF2-40B4-BE49-F238E27FC236}">
                <a16:creationId xmlns:a16="http://schemas.microsoft.com/office/drawing/2014/main" id="{87D1B0BF-9289-B4B2-E962-5B1F676D0534}"/>
              </a:ext>
            </a:extLst>
          </p:cNvPr>
          <p:cNvSpPr txBox="1"/>
          <p:nvPr/>
        </p:nvSpPr>
        <p:spPr>
          <a:xfrm>
            <a:off x="2620460" y="3694870"/>
            <a:ext cx="603787" cy="677108"/>
          </a:xfrm>
          <a:prstGeom prst="rect">
            <a:avLst/>
          </a:prstGeom>
          <a:noFill/>
        </p:spPr>
        <p:txBody>
          <a:bodyPr wrap="square">
            <a:spAutoFit/>
          </a:bodyPr>
          <a:lstStyle/>
          <a:p>
            <a:pPr algn="ctr"/>
            <a:r>
              <a:rPr lang="en-US" sz="3800" i="0" u="none" strike="noStrike" dirty="0">
                <a:solidFill>
                  <a:srgbClr val="595959"/>
                </a:solidFill>
                <a:effectLst/>
                <a:latin typeface="Century Gothic" panose="020B0502020202020204" pitchFamily="34" charset="0"/>
              </a:rPr>
              <a:t>T</a:t>
            </a:r>
            <a:endParaRPr lang="en-US" sz="3800" dirty="0"/>
          </a:p>
        </p:txBody>
      </p:sp>
    </p:spTree>
    <p:extLst>
      <p:ext uri="{BB962C8B-B14F-4D97-AF65-F5344CB8AC3E}">
        <p14:creationId xmlns:p14="http://schemas.microsoft.com/office/powerpoint/2010/main" val="379900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A8FD0-413F-9A94-AA56-BD40F185707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3EC0A1E-6B9B-DFF8-74CD-33F1BD948AEA}"/>
              </a:ext>
            </a:extLst>
          </p:cNvPr>
          <p:cNvSpPr/>
          <p:nvPr/>
        </p:nvSpPr>
        <p:spPr>
          <a:xfrm>
            <a:off x="0" y="0"/>
            <a:ext cx="2452744"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8998E19-7DDA-625B-ED71-6976DF20A217}"/>
              </a:ext>
            </a:extLst>
          </p:cNvPr>
          <p:cNvSpPr txBox="1"/>
          <p:nvPr/>
        </p:nvSpPr>
        <p:spPr>
          <a:xfrm>
            <a:off x="167716" y="84651"/>
            <a:ext cx="2117311"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Action Plan</a:t>
            </a:r>
          </a:p>
        </p:txBody>
      </p:sp>
      <p:pic>
        <p:nvPicPr>
          <p:cNvPr id="4" name="Picture 3" descr="A group of people rowing a boat&#10;&#10;AI-generated content may be incorrect.">
            <a:extLst>
              <a:ext uri="{FF2B5EF4-FFF2-40B4-BE49-F238E27FC236}">
                <a16:creationId xmlns:a16="http://schemas.microsoft.com/office/drawing/2014/main" id="{7DC84F54-6E0E-EED9-F397-78D95357CC11}"/>
              </a:ext>
            </a:extLst>
          </p:cNvPr>
          <p:cNvPicPr>
            <a:picLocks noChangeAspect="1"/>
          </p:cNvPicPr>
          <p:nvPr/>
        </p:nvPicPr>
        <p:blipFill>
          <a:blip r:embed="rId3">
            <a:duotone>
              <a:schemeClr val="accent1">
                <a:shade val="45000"/>
                <a:satMod val="135000"/>
              </a:schemeClr>
              <a:prstClr val="white"/>
            </a:duotone>
            <a:alphaModFix amt="13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2" name="Table 1">
            <a:extLst>
              <a:ext uri="{FF2B5EF4-FFF2-40B4-BE49-F238E27FC236}">
                <a16:creationId xmlns:a16="http://schemas.microsoft.com/office/drawing/2014/main" id="{4837BA9D-0EF3-AA06-BFC2-27CC1DAC9EF3}"/>
              </a:ext>
            </a:extLst>
          </p:cNvPr>
          <p:cNvGraphicFramePr>
            <a:graphicFrameLocks noGrp="1"/>
          </p:cNvGraphicFramePr>
          <p:nvPr>
            <p:extLst>
              <p:ext uri="{D42A27DB-BD31-4B8C-83A1-F6EECF244321}">
                <p14:modId xmlns:p14="http://schemas.microsoft.com/office/powerpoint/2010/main" val="485040345"/>
              </p:ext>
            </p:extLst>
          </p:nvPr>
        </p:nvGraphicFramePr>
        <p:xfrm>
          <a:off x="2620460" y="242253"/>
          <a:ext cx="9403824" cy="3451225"/>
        </p:xfrm>
        <a:graphic>
          <a:graphicData uri="http://schemas.openxmlformats.org/drawingml/2006/table">
            <a:tbl>
              <a:tblPr/>
              <a:tblGrid>
                <a:gridCol w="3918260">
                  <a:extLst>
                    <a:ext uri="{9D8B030D-6E8A-4147-A177-3AD203B41FA5}">
                      <a16:colId xmlns:a16="http://schemas.microsoft.com/office/drawing/2014/main" val="3631424162"/>
                    </a:ext>
                  </a:extLst>
                </a:gridCol>
                <a:gridCol w="1567304">
                  <a:extLst>
                    <a:ext uri="{9D8B030D-6E8A-4147-A177-3AD203B41FA5}">
                      <a16:colId xmlns:a16="http://schemas.microsoft.com/office/drawing/2014/main" val="314842928"/>
                    </a:ext>
                  </a:extLst>
                </a:gridCol>
                <a:gridCol w="2350956">
                  <a:extLst>
                    <a:ext uri="{9D8B030D-6E8A-4147-A177-3AD203B41FA5}">
                      <a16:colId xmlns:a16="http://schemas.microsoft.com/office/drawing/2014/main" val="660665192"/>
                    </a:ext>
                  </a:extLst>
                </a:gridCol>
                <a:gridCol w="1567304">
                  <a:extLst>
                    <a:ext uri="{9D8B030D-6E8A-4147-A177-3AD203B41FA5}">
                      <a16:colId xmlns:a16="http://schemas.microsoft.com/office/drawing/2014/main" val="1474237854"/>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Improvement Activity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Target Date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Owner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Status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3042979780"/>
                  </a:ext>
                </a:extLst>
              </a:tr>
              <a:tr h="507365">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In Progress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CEEF"/>
                    </a:solidFill>
                  </a:tcPr>
                </a:tc>
                <a:extLst>
                  <a:ext uri="{0D108BD9-81ED-4DB2-BD59-A6C34878D82A}">
                    <a16:rowId xmlns:a16="http://schemas.microsoft.com/office/drawing/2014/main" val="3209447424"/>
                  </a:ext>
                </a:extLst>
              </a:tr>
              <a:tr h="507365">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Not Started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EF5FC"/>
                    </a:solidFill>
                  </a:tcPr>
                </a:tc>
                <a:extLst>
                  <a:ext uri="{0D108BD9-81ED-4DB2-BD59-A6C34878D82A}">
                    <a16:rowId xmlns:a16="http://schemas.microsoft.com/office/drawing/2014/main" val="664130017"/>
                  </a:ext>
                </a:extLst>
              </a:tr>
              <a:tr h="507365">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Not Started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EF5FC"/>
                    </a:solidFill>
                  </a:tcPr>
                </a:tc>
                <a:extLst>
                  <a:ext uri="{0D108BD9-81ED-4DB2-BD59-A6C34878D82A}">
                    <a16:rowId xmlns:a16="http://schemas.microsoft.com/office/drawing/2014/main" val="1815237117"/>
                  </a:ext>
                </a:extLst>
              </a:tr>
              <a:tr h="507365">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Scheduled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138515790"/>
                  </a:ext>
                </a:extLst>
              </a:tr>
              <a:tr h="507365">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Pending</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2D5"/>
                    </a:solidFill>
                  </a:tcPr>
                </a:tc>
                <a:extLst>
                  <a:ext uri="{0D108BD9-81ED-4DB2-BD59-A6C34878D82A}">
                    <a16:rowId xmlns:a16="http://schemas.microsoft.com/office/drawing/2014/main" val="1735503189"/>
                  </a:ext>
                </a:extLst>
              </a:tr>
            </a:tbl>
          </a:graphicData>
        </a:graphic>
      </p:graphicFrame>
      <p:graphicFrame>
        <p:nvGraphicFramePr>
          <p:cNvPr id="7" name="Table 6">
            <a:extLst>
              <a:ext uri="{FF2B5EF4-FFF2-40B4-BE49-F238E27FC236}">
                <a16:creationId xmlns:a16="http://schemas.microsoft.com/office/drawing/2014/main" id="{8AD41CE4-AC43-66E3-D780-8E3EF2CFFCA0}"/>
              </a:ext>
            </a:extLst>
          </p:cNvPr>
          <p:cNvGraphicFramePr>
            <a:graphicFrameLocks noGrp="1"/>
          </p:cNvGraphicFramePr>
          <p:nvPr>
            <p:extLst>
              <p:ext uri="{D42A27DB-BD31-4B8C-83A1-F6EECF244321}">
                <p14:modId xmlns:p14="http://schemas.microsoft.com/office/powerpoint/2010/main" val="8821233"/>
              </p:ext>
            </p:extLst>
          </p:nvPr>
        </p:nvGraphicFramePr>
        <p:xfrm>
          <a:off x="2620460" y="3969572"/>
          <a:ext cx="9403820" cy="2764714"/>
        </p:xfrm>
        <a:graphic>
          <a:graphicData uri="http://schemas.openxmlformats.org/drawingml/2006/table">
            <a:tbl>
              <a:tblPr/>
              <a:tblGrid>
                <a:gridCol w="2586656">
                  <a:extLst>
                    <a:ext uri="{9D8B030D-6E8A-4147-A177-3AD203B41FA5}">
                      <a16:colId xmlns:a16="http://schemas.microsoft.com/office/drawing/2014/main" val="16964759"/>
                    </a:ext>
                  </a:extLst>
                </a:gridCol>
                <a:gridCol w="568097">
                  <a:extLst>
                    <a:ext uri="{9D8B030D-6E8A-4147-A177-3AD203B41FA5}">
                      <a16:colId xmlns:a16="http://schemas.microsoft.com/office/drawing/2014/main" val="2489569879"/>
                    </a:ext>
                  </a:extLst>
                </a:gridCol>
                <a:gridCol w="568097">
                  <a:extLst>
                    <a:ext uri="{9D8B030D-6E8A-4147-A177-3AD203B41FA5}">
                      <a16:colId xmlns:a16="http://schemas.microsoft.com/office/drawing/2014/main" val="2226632125"/>
                    </a:ext>
                  </a:extLst>
                </a:gridCol>
                <a:gridCol w="568097">
                  <a:extLst>
                    <a:ext uri="{9D8B030D-6E8A-4147-A177-3AD203B41FA5}">
                      <a16:colId xmlns:a16="http://schemas.microsoft.com/office/drawing/2014/main" val="450869371"/>
                    </a:ext>
                  </a:extLst>
                </a:gridCol>
                <a:gridCol w="568097">
                  <a:extLst>
                    <a:ext uri="{9D8B030D-6E8A-4147-A177-3AD203B41FA5}">
                      <a16:colId xmlns:a16="http://schemas.microsoft.com/office/drawing/2014/main" val="1823709447"/>
                    </a:ext>
                  </a:extLst>
                </a:gridCol>
                <a:gridCol w="568097">
                  <a:extLst>
                    <a:ext uri="{9D8B030D-6E8A-4147-A177-3AD203B41FA5}">
                      <a16:colId xmlns:a16="http://schemas.microsoft.com/office/drawing/2014/main" val="4253472217"/>
                    </a:ext>
                  </a:extLst>
                </a:gridCol>
                <a:gridCol w="568097">
                  <a:extLst>
                    <a:ext uri="{9D8B030D-6E8A-4147-A177-3AD203B41FA5}">
                      <a16:colId xmlns:a16="http://schemas.microsoft.com/office/drawing/2014/main" val="2356118061"/>
                    </a:ext>
                  </a:extLst>
                </a:gridCol>
                <a:gridCol w="568097">
                  <a:extLst>
                    <a:ext uri="{9D8B030D-6E8A-4147-A177-3AD203B41FA5}">
                      <a16:colId xmlns:a16="http://schemas.microsoft.com/office/drawing/2014/main" val="364079172"/>
                    </a:ext>
                  </a:extLst>
                </a:gridCol>
                <a:gridCol w="568097">
                  <a:extLst>
                    <a:ext uri="{9D8B030D-6E8A-4147-A177-3AD203B41FA5}">
                      <a16:colId xmlns:a16="http://schemas.microsoft.com/office/drawing/2014/main" val="1031567821"/>
                    </a:ext>
                  </a:extLst>
                </a:gridCol>
                <a:gridCol w="568097">
                  <a:extLst>
                    <a:ext uri="{9D8B030D-6E8A-4147-A177-3AD203B41FA5}">
                      <a16:colId xmlns:a16="http://schemas.microsoft.com/office/drawing/2014/main" val="1648837144"/>
                    </a:ext>
                  </a:extLst>
                </a:gridCol>
                <a:gridCol w="568097">
                  <a:extLst>
                    <a:ext uri="{9D8B030D-6E8A-4147-A177-3AD203B41FA5}">
                      <a16:colId xmlns:a16="http://schemas.microsoft.com/office/drawing/2014/main" val="195896300"/>
                    </a:ext>
                  </a:extLst>
                </a:gridCol>
                <a:gridCol w="568097">
                  <a:extLst>
                    <a:ext uri="{9D8B030D-6E8A-4147-A177-3AD203B41FA5}">
                      <a16:colId xmlns:a16="http://schemas.microsoft.com/office/drawing/2014/main" val="2353535552"/>
                    </a:ext>
                  </a:extLst>
                </a:gridCol>
                <a:gridCol w="568097">
                  <a:extLst>
                    <a:ext uri="{9D8B030D-6E8A-4147-A177-3AD203B41FA5}">
                      <a16:colId xmlns:a16="http://schemas.microsoft.com/office/drawing/2014/main" val="1393060841"/>
                    </a:ext>
                  </a:extLst>
                </a:gridCol>
              </a:tblGrid>
              <a:tr h="740178">
                <a:tc>
                  <a:txBody>
                    <a:bodyPr/>
                    <a:lstStyle/>
                    <a:p>
                      <a:pPr algn="l" fontAlgn="ctr"/>
                      <a:r>
                        <a:rPr lang="en-US" sz="1400" b="0" i="0" u="none" strike="noStrike" dirty="0">
                          <a:solidFill>
                            <a:srgbClr val="595959"/>
                          </a:solidFill>
                          <a:effectLst/>
                          <a:latin typeface="Century Gothic" panose="020B0502020202020204" pitchFamily="34" charset="0"/>
                        </a:rPr>
                        <a:t> </a:t>
                      </a:r>
                    </a:p>
                  </a:txBody>
                  <a:tcPr marL="85725" marR="9525" marT="9525"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1400" b="1" i="0" u="none" strike="noStrike" dirty="0">
                          <a:solidFill>
                            <a:srgbClr val="595959"/>
                          </a:solidFill>
                          <a:effectLst/>
                          <a:latin typeface="Century Gothic" panose="020B0502020202020204" pitchFamily="34" charset="0"/>
                        </a:rPr>
                        <a:t>Week 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5</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7</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9</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10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11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tc>
                  <a:txBody>
                    <a:bodyPr/>
                    <a:lstStyle/>
                    <a:p>
                      <a:pPr algn="ctr" fontAlgn="ctr"/>
                      <a:r>
                        <a:rPr lang="en-US" sz="1400" b="1" i="0" u="none" strike="noStrike" dirty="0">
                          <a:solidFill>
                            <a:srgbClr val="595959"/>
                          </a:solidFill>
                          <a:effectLst/>
                          <a:latin typeface="Century Gothic" panose="020B0502020202020204" pitchFamily="34" charset="0"/>
                        </a:rPr>
                        <a:t>Week 12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EBE614"/>
                    </a:solidFill>
                  </a:tcPr>
                </a:tc>
                <a:extLst>
                  <a:ext uri="{0D108BD9-81ED-4DB2-BD59-A6C34878D82A}">
                    <a16:rowId xmlns:a16="http://schemas.microsoft.com/office/drawing/2014/main" val="604433216"/>
                  </a:ext>
                </a:extLst>
              </a:tr>
              <a:tr h="506134">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extLst>
                  <a:ext uri="{0D108BD9-81ED-4DB2-BD59-A6C34878D82A}">
                    <a16:rowId xmlns:a16="http://schemas.microsoft.com/office/drawing/2014/main" val="1282436319"/>
                  </a:ext>
                </a:extLst>
              </a:tr>
              <a:tr h="506134">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extLst>
                  <a:ext uri="{0D108BD9-81ED-4DB2-BD59-A6C34878D82A}">
                    <a16:rowId xmlns:a16="http://schemas.microsoft.com/office/drawing/2014/main" val="567500224"/>
                  </a:ext>
                </a:extLst>
              </a:tr>
              <a:tr h="506134">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extLst>
                  <a:ext uri="{0D108BD9-81ED-4DB2-BD59-A6C34878D82A}">
                    <a16:rowId xmlns:a16="http://schemas.microsoft.com/office/drawing/2014/main" val="3294821294"/>
                  </a:ext>
                </a:extLst>
              </a:tr>
              <a:tr h="506134">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6AA"/>
                    </a:solidFill>
                  </a:tcPr>
                </a:tc>
                <a:extLst>
                  <a:ext uri="{0D108BD9-81ED-4DB2-BD59-A6C34878D82A}">
                    <a16:rowId xmlns:a16="http://schemas.microsoft.com/office/drawing/2014/main" val="1081604376"/>
                  </a:ext>
                </a:extLst>
              </a:tr>
            </a:tbl>
          </a:graphicData>
        </a:graphic>
      </p:graphicFrame>
    </p:spTree>
    <p:extLst>
      <p:ext uri="{BB962C8B-B14F-4D97-AF65-F5344CB8AC3E}">
        <p14:creationId xmlns:p14="http://schemas.microsoft.com/office/powerpoint/2010/main" val="53446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C5AE0-52D0-8380-0392-FB1AF0E2678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6F5A84F-706A-1229-9A64-E57DB1B27CEF}"/>
              </a:ext>
            </a:extLst>
          </p:cNvPr>
          <p:cNvSpPr/>
          <p:nvPr/>
        </p:nvSpPr>
        <p:spPr>
          <a:xfrm>
            <a:off x="0" y="0"/>
            <a:ext cx="2452744" cy="6858000"/>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7E0706D-373A-681D-2B9C-6CE2ACFEDB17}"/>
              </a:ext>
            </a:extLst>
          </p:cNvPr>
          <p:cNvSpPr txBox="1"/>
          <p:nvPr/>
        </p:nvSpPr>
        <p:spPr>
          <a:xfrm>
            <a:off x="167716" y="84651"/>
            <a:ext cx="2117311"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KPIs</a:t>
            </a:r>
          </a:p>
        </p:txBody>
      </p:sp>
      <p:pic>
        <p:nvPicPr>
          <p:cNvPr id="4" name="Picture 3" descr="A group of people rowing a boat&#10;&#10;AI-generated content may be incorrect.">
            <a:extLst>
              <a:ext uri="{FF2B5EF4-FFF2-40B4-BE49-F238E27FC236}">
                <a16:creationId xmlns:a16="http://schemas.microsoft.com/office/drawing/2014/main" id="{874109DA-DE8C-29E5-EB9E-B2EE94E07837}"/>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5" name="Table 4">
            <a:extLst>
              <a:ext uri="{FF2B5EF4-FFF2-40B4-BE49-F238E27FC236}">
                <a16:creationId xmlns:a16="http://schemas.microsoft.com/office/drawing/2014/main" id="{5108731B-D8FA-6951-235F-4EF81F0341CC}"/>
              </a:ext>
            </a:extLst>
          </p:cNvPr>
          <p:cNvGraphicFramePr>
            <a:graphicFrameLocks noGrp="1"/>
          </p:cNvGraphicFramePr>
          <p:nvPr>
            <p:extLst>
              <p:ext uri="{D42A27DB-BD31-4B8C-83A1-F6EECF244321}">
                <p14:modId xmlns:p14="http://schemas.microsoft.com/office/powerpoint/2010/main" val="3213349176"/>
              </p:ext>
            </p:extLst>
          </p:nvPr>
        </p:nvGraphicFramePr>
        <p:xfrm>
          <a:off x="2620460" y="135214"/>
          <a:ext cx="9403824" cy="3931339"/>
        </p:xfrm>
        <a:graphic>
          <a:graphicData uri="http://schemas.openxmlformats.org/drawingml/2006/table">
            <a:tbl>
              <a:tblPr/>
              <a:tblGrid>
                <a:gridCol w="2350956">
                  <a:extLst>
                    <a:ext uri="{9D8B030D-6E8A-4147-A177-3AD203B41FA5}">
                      <a16:colId xmlns:a16="http://schemas.microsoft.com/office/drawing/2014/main" val="1992612680"/>
                    </a:ext>
                  </a:extLst>
                </a:gridCol>
                <a:gridCol w="3918260">
                  <a:extLst>
                    <a:ext uri="{9D8B030D-6E8A-4147-A177-3AD203B41FA5}">
                      <a16:colId xmlns:a16="http://schemas.microsoft.com/office/drawing/2014/main" val="2878653043"/>
                    </a:ext>
                  </a:extLst>
                </a:gridCol>
                <a:gridCol w="3134608">
                  <a:extLst>
                    <a:ext uri="{9D8B030D-6E8A-4147-A177-3AD203B41FA5}">
                      <a16:colId xmlns:a16="http://schemas.microsoft.com/office/drawing/2014/main" val="1596319810"/>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KPI</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Measurement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Target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2623774714"/>
                  </a:ext>
                </a:extLst>
              </a:tr>
              <a:tr h="58837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6138440"/>
                  </a:ext>
                </a:extLst>
              </a:tr>
              <a:tr h="58837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75380158"/>
                  </a:ext>
                </a:extLst>
              </a:tr>
              <a:tr h="663431">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72276991"/>
                  </a:ext>
                </a:extLst>
              </a:tr>
              <a:tr h="58837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66351326"/>
                  </a:ext>
                </a:extLst>
              </a:tr>
              <a:tr h="588377">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79967201"/>
                  </a:ext>
                </a:extLst>
              </a:tr>
            </a:tbl>
          </a:graphicData>
        </a:graphic>
      </p:graphicFrame>
    </p:spTree>
    <p:extLst>
      <p:ext uri="{BB962C8B-B14F-4D97-AF65-F5344CB8AC3E}">
        <p14:creationId xmlns:p14="http://schemas.microsoft.com/office/powerpoint/2010/main" val="308022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40E6E-2D42-1D73-B0DA-B90440637F1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216DE1F-8F66-B188-5EF1-C5CAC023DDA6}"/>
              </a:ext>
            </a:extLst>
          </p:cNvPr>
          <p:cNvSpPr/>
          <p:nvPr/>
        </p:nvSpPr>
        <p:spPr>
          <a:xfrm>
            <a:off x="0" y="0"/>
            <a:ext cx="2452744" cy="6858000"/>
          </a:xfrm>
          <a:prstGeom prst="rect">
            <a:avLst/>
          </a:prstGeom>
          <a:solidFill>
            <a:srgbClr val="FBF4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8B17F65-E97A-3D56-184E-3E6814671DB1}"/>
              </a:ext>
            </a:extLst>
          </p:cNvPr>
          <p:cNvSpPr txBox="1"/>
          <p:nvPr/>
        </p:nvSpPr>
        <p:spPr>
          <a:xfrm>
            <a:off x="167716" y="84651"/>
            <a:ext cx="2285028" cy="1107996"/>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Team Growth and Advancement</a:t>
            </a:r>
          </a:p>
        </p:txBody>
      </p:sp>
      <p:pic>
        <p:nvPicPr>
          <p:cNvPr id="4" name="Picture 3" descr="A group of people rowing a boat&#10;&#10;AI-generated content may be incorrect.">
            <a:extLst>
              <a:ext uri="{FF2B5EF4-FFF2-40B4-BE49-F238E27FC236}">
                <a16:creationId xmlns:a16="http://schemas.microsoft.com/office/drawing/2014/main" id="{5C23C9A5-377E-1FA9-1522-F9C3668890EF}"/>
              </a:ext>
            </a:extLst>
          </p:cNvPr>
          <p:cNvPicPr>
            <a:picLocks noChangeAspect="1"/>
          </p:cNvPicPr>
          <p:nvPr/>
        </p:nvPicPr>
        <p:blipFill>
          <a:blip r:embed="rId2">
            <a:duotone>
              <a:schemeClr val="accent1">
                <a:shade val="45000"/>
                <a:satMod val="135000"/>
              </a:schemeClr>
              <a:prstClr val="white"/>
            </a:duotone>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827" t="14160" r="6898" b="6019"/>
          <a:stretch/>
        </p:blipFill>
        <p:spPr>
          <a:xfrm>
            <a:off x="0" y="3429000"/>
            <a:ext cx="5748028" cy="3792071"/>
          </a:xfrm>
          <a:prstGeom prst="rect">
            <a:avLst/>
          </a:prstGeom>
        </p:spPr>
      </p:pic>
      <p:graphicFrame>
        <p:nvGraphicFramePr>
          <p:cNvPr id="8" name="Table 7">
            <a:extLst>
              <a:ext uri="{FF2B5EF4-FFF2-40B4-BE49-F238E27FC236}">
                <a16:creationId xmlns:a16="http://schemas.microsoft.com/office/drawing/2014/main" id="{467E4412-2664-F4C8-A9CB-A0A3B5FF64A7}"/>
              </a:ext>
            </a:extLst>
          </p:cNvPr>
          <p:cNvGraphicFramePr>
            <a:graphicFrameLocks noGrp="1"/>
          </p:cNvGraphicFramePr>
          <p:nvPr>
            <p:extLst>
              <p:ext uri="{D42A27DB-BD31-4B8C-83A1-F6EECF244321}">
                <p14:modId xmlns:p14="http://schemas.microsoft.com/office/powerpoint/2010/main" val="4095051449"/>
              </p:ext>
            </p:extLst>
          </p:nvPr>
        </p:nvGraphicFramePr>
        <p:xfrm>
          <a:off x="2620460" y="179377"/>
          <a:ext cx="9403824" cy="4348292"/>
        </p:xfrm>
        <a:graphic>
          <a:graphicData uri="http://schemas.openxmlformats.org/drawingml/2006/table">
            <a:tbl>
              <a:tblPr/>
              <a:tblGrid>
                <a:gridCol w="2350956">
                  <a:extLst>
                    <a:ext uri="{9D8B030D-6E8A-4147-A177-3AD203B41FA5}">
                      <a16:colId xmlns:a16="http://schemas.microsoft.com/office/drawing/2014/main" val="3895381236"/>
                    </a:ext>
                  </a:extLst>
                </a:gridCol>
                <a:gridCol w="3134608">
                  <a:extLst>
                    <a:ext uri="{9D8B030D-6E8A-4147-A177-3AD203B41FA5}">
                      <a16:colId xmlns:a16="http://schemas.microsoft.com/office/drawing/2014/main" val="2516891205"/>
                    </a:ext>
                  </a:extLst>
                </a:gridCol>
                <a:gridCol w="2350956">
                  <a:extLst>
                    <a:ext uri="{9D8B030D-6E8A-4147-A177-3AD203B41FA5}">
                      <a16:colId xmlns:a16="http://schemas.microsoft.com/office/drawing/2014/main" val="1336942634"/>
                    </a:ext>
                  </a:extLst>
                </a:gridCol>
                <a:gridCol w="1567304">
                  <a:extLst>
                    <a:ext uri="{9D8B030D-6E8A-4147-A177-3AD203B41FA5}">
                      <a16:colId xmlns:a16="http://schemas.microsoft.com/office/drawing/2014/main" val="1094830892"/>
                    </a:ext>
                  </a:extLst>
                </a:gridCol>
              </a:tblGrid>
              <a:tr h="914400">
                <a:tc>
                  <a:txBody>
                    <a:bodyPr/>
                    <a:lstStyle/>
                    <a:p>
                      <a:pPr algn="l" fontAlgn="ctr"/>
                      <a:r>
                        <a:rPr lang="en-US" sz="1800" b="0" i="0" u="none" strike="noStrike" dirty="0">
                          <a:solidFill>
                            <a:srgbClr val="595959"/>
                          </a:solidFill>
                          <a:effectLst/>
                          <a:latin typeface="Century Gothic" panose="020B0502020202020204" pitchFamily="34" charset="0"/>
                        </a:rPr>
                        <a:t>Category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Description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l" fontAlgn="ctr"/>
                      <a:r>
                        <a:rPr lang="en-US" sz="1800" b="0" i="0" u="none" strike="noStrike" dirty="0">
                          <a:solidFill>
                            <a:srgbClr val="595959"/>
                          </a:solidFill>
                          <a:effectLst/>
                          <a:latin typeface="Century Gothic" panose="020B0502020202020204" pitchFamily="34" charset="0"/>
                        </a:rPr>
                        <a:t>Action Steps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tc>
                  <a:txBody>
                    <a:bodyPr/>
                    <a:lstStyle/>
                    <a:p>
                      <a:pPr algn="ctr" fontAlgn="ctr"/>
                      <a:r>
                        <a:rPr lang="en-US" sz="1800" b="0" i="0" u="none" strike="noStrike" dirty="0">
                          <a:solidFill>
                            <a:srgbClr val="595959"/>
                          </a:solidFill>
                          <a:effectLst/>
                          <a:latin typeface="Century Gothic" panose="020B0502020202020204" pitchFamily="34" charset="0"/>
                        </a:rPr>
                        <a:t>Target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8F6AA"/>
                    </a:solidFill>
                  </a:tcPr>
                </a:tc>
                <a:extLst>
                  <a:ext uri="{0D108BD9-81ED-4DB2-BD59-A6C34878D82A}">
                    <a16:rowId xmlns:a16="http://schemas.microsoft.com/office/drawing/2014/main" val="1904847519"/>
                  </a:ext>
                </a:extLst>
              </a:tr>
              <a:tr h="858473">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57055221"/>
                  </a:ext>
                </a:extLst>
              </a:tr>
              <a:tr h="858473">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75194097"/>
                  </a:ext>
                </a:extLst>
              </a:tr>
              <a:tr h="858473">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42937263"/>
                  </a:ext>
                </a:extLst>
              </a:tr>
              <a:tr h="858473">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05745711"/>
                  </a:ext>
                </a:extLst>
              </a:tr>
            </a:tbl>
          </a:graphicData>
        </a:graphic>
      </p:graphicFrame>
    </p:spTree>
    <p:extLst>
      <p:ext uri="{BB962C8B-B14F-4D97-AF65-F5344CB8AC3E}">
        <p14:creationId xmlns:p14="http://schemas.microsoft.com/office/powerpoint/2010/main" val="666290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492</TotalTime>
  <Words>259</Words>
  <Application>Microsoft Macintosh PowerPoint</Application>
  <PresentationFormat>Widescreen</PresentationFormat>
  <Paragraphs>88</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21</cp:revision>
  <dcterms:created xsi:type="dcterms:W3CDTF">2024-07-31T18:43:37Z</dcterms:created>
  <dcterms:modified xsi:type="dcterms:W3CDTF">2025-03-20T22:03:46Z</dcterms:modified>
</cp:coreProperties>
</file>