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51" r:id="rId2"/>
    <p:sldId id="359" r:id="rId3"/>
    <p:sldId id="360" r:id="rId4"/>
    <p:sldId id="361" r:id="rId5"/>
    <p:sldId id="362" r:id="rId6"/>
    <p:sldId id="3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5F0"/>
    <a:srgbClr val="FEEBD5"/>
    <a:srgbClr val="AC3605"/>
    <a:srgbClr val="EB6C37"/>
    <a:srgbClr val="B8CAD8"/>
    <a:srgbClr val="3C77AA"/>
    <a:srgbClr val="BED1E2"/>
    <a:srgbClr val="238293"/>
    <a:srgbClr val="369986"/>
    <a:srgbClr val="8BD1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BB6A6D-819E-4F94-80B1-E7117A4E5E34}" v="1" dt="2025-04-06T22:01:11.6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48" autoAdjust="0"/>
    <p:restoredTop sz="96058"/>
  </p:normalViewPr>
  <p:slideViewPr>
    <p:cSldViewPr snapToGrid="0" snapToObjects="1">
      <p:cViewPr varScale="1">
        <p:scale>
          <a:sx n="96" d="100"/>
          <a:sy n="96" d="100"/>
        </p:scale>
        <p:origin x="102" y="510"/>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6/11/relationships/changesInfo" Target="changesInfos/changesInfo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5" Type="http://schemas.openxmlformats.org/officeDocument/2006/relationships/slide" Target="slides/slide6.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1BB6A6D-819E-4F94-80B1-E7117A4E5E34}"/>
    <pc:docChg chg="custSel modSld">
      <pc:chgData name="Bess Dunlevy" userId="dd4b9a8537dbe9d0" providerId="LiveId" clId="{C1BB6A6D-819E-4F94-80B1-E7117A4E5E34}" dt="2025-04-06T22:01:22.094" v="51" actId="478"/>
      <pc:docMkLst>
        <pc:docMk/>
      </pc:docMkLst>
      <pc:sldChg chg="delSp modSp mod">
        <pc:chgData name="Bess Dunlevy" userId="dd4b9a8537dbe9d0" providerId="LiveId" clId="{C1BB6A6D-819E-4F94-80B1-E7117A4E5E34}" dt="2025-04-06T22:01:22.094" v="51" actId="478"/>
        <pc:sldMkLst>
          <pc:docMk/>
          <pc:sldMk cId="1096222095" sldId="351"/>
        </pc:sldMkLst>
        <pc:spChg chg="del">
          <ac:chgData name="Bess Dunlevy" userId="dd4b9a8537dbe9d0" providerId="LiveId" clId="{C1BB6A6D-819E-4F94-80B1-E7117A4E5E34}" dt="2025-04-06T22:01:22.094" v="51" actId="478"/>
          <ac:spMkLst>
            <pc:docMk/>
            <pc:sldMk cId="1096222095" sldId="351"/>
            <ac:spMk id="3" creationId="{2C3D9486-6DC0-52D9-FA07-C2D19B449986}"/>
          </ac:spMkLst>
        </pc:spChg>
        <pc:spChg chg="mod">
          <ac:chgData name="Bess Dunlevy" userId="dd4b9a8537dbe9d0" providerId="LiveId" clId="{C1BB6A6D-819E-4F94-80B1-E7117A4E5E34}" dt="2025-04-06T22:01:05.215" v="46" actId="20577"/>
          <ac:spMkLst>
            <pc:docMk/>
            <pc:sldMk cId="1096222095" sldId="351"/>
            <ac:spMk id="105" creationId="{E657F283-8CE8-B1D0-1462-4663337E2661}"/>
          </ac:spMkLst>
        </pc:spChg>
      </pc:sldChg>
      <pc:sldChg chg="addSp modSp mod">
        <pc:chgData name="Bess Dunlevy" userId="dd4b9a8537dbe9d0" providerId="LiveId" clId="{C1BB6A6D-819E-4F94-80B1-E7117A4E5E34}" dt="2025-04-06T22:01:18.931" v="50" actId="1076"/>
        <pc:sldMkLst>
          <pc:docMk/>
          <pc:sldMk cId="2913519890" sldId="362"/>
        </pc:sldMkLst>
        <pc:spChg chg="add mod">
          <ac:chgData name="Bess Dunlevy" userId="dd4b9a8537dbe9d0" providerId="LiveId" clId="{C1BB6A6D-819E-4F94-80B1-E7117A4E5E34}" dt="2025-04-06T22:01:18.931" v="50" actId="1076"/>
          <ac:spMkLst>
            <pc:docMk/>
            <pc:sldMk cId="2913519890" sldId="362"/>
            <ac:spMk id="2" creationId="{8D31366D-2345-50CC-4803-6238E6ADDAD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80D20-6067-BE7D-B260-0979BA5184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DF2AE7-7AF2-D977-C84C-10C9F163FC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98F20-6960-30E9-C768-4D9476EFFD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5F9785-F5D4-2F5E-28F3-7C8E77315A77}"/>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057198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0B571-C672-1411-5882-C15834ECD9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30145C-8C2A-E351-AD2C-52E9699E7A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5222CF-6FC8-CCC2-9D17-99846AB448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61987C-3DE9-97A7-F7E2-947FAAC3A6FC}"/>
              </a:ext>
            </a:extLst>
          </p:cNvPr>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516287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F92B1-DEE9-5402-D9D3-841AFF8721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245364-59F8-3AEE-18FE-1FBB006C1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F231A3-2A1A-034B-04E4-0DB9C9E4FA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4153A2-35D4-D4FD-25B5-C7808D09FC80}"/>
              </a:ext>
            </a:extLst>
          </p:cNvPr>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645904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4/6/2025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Simple background graphic">
            <a:extLst>
              <a:ext uri="{FF2B5EF4-FFF2-40B4-BE49-F238E27FC236}">
                <a16:creationId xmlns:a16="http://schemas.microsoft.com/office/drawing/2014/main" id="{58BC65F7-2262-A6D5-4C07-6A0D8AE51039}"/>
              </a:ext>
            </a:extLst>
          </p:cNvPr>
          <p:cNvPicPr>
            <a:picLocks noChangeAspect="1"/>
          </p:cNvPicPr>
          <p:nvPr/>
        </p:nvPicPr>
        <p:blipFill>
          <a:blip r:embed="rId2" cstate="screen">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0" y="-11576"/>
            <a:ext cx="12192000" cy="6869576"/>
          </a:xfrm>
          <a:prstGeom prst="rect">
            <a:avLst/>
          </a:prstGeom>
        </p:spPr>
      </p:pic>
      <p:sp>
        <p:nvSpPr>
          <p:cNvPr id="115" name="Rectangle 114">
            <a:extLst>
              <a:ext uri="{FF2B5EF4-FFF2-40B4-BE49-F238E27FC236}">
                <a16:creationId xmlns:a16="http://schemas.microsoft.com/office/drawing/2014/main" id="{0977862C-992F-8933-86A5-D797F7E44125}"/>
              </a:ext>
            </a:extLst>
          </p:cNvPr>
          <p:cNvSpPr/>
          <p:nvPr/>
        </p:nvSpPr>
        <p:spPr>
          <a:xfrm>
            <a:off x="0" y="-11576"/>
            <a:ext cx="9480162" cy="6869576"/>
          </a:xfrm>
          <a:prstGeom prst="rect">
            <a:avLst/>
          </a:prstGeom>
          <a:gradFill>
            <a:gsLst>
              <a:gs pos="35000">
                <a:srgbClr val="FEF5F0">
                  <a:alpha val="74355"/>
                </a:srgbClr>
              </a:gs>
              <a:gs pos="94000">
                <a:schemeClr val="bg1">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Agile Product Sprint Roadmap Template Example</a:t>
            </a:r>
            <a:endParaRPr lang="en-US" sz="2800" b="1" dirty="0">
              <a:solidFill>
                <a:schemeClr val="tx1">
                  <a:lumMod val="65000"/>
                  <a:lumOff val="35000"/>
                </a:schemeClr>
              </a:solidFill>
              <a:latin typeface="Century Gothic" panose="020B0502020202020204" pitchFamily="34" charset="0"/>
            </a:endParaRPr>
          </a:p>
        </p:txBody>
      </p:sp>
      <p:sp>
        <p:nvSpPr>
          <p:cNvPr id="2" name="TextBox 1">
            <a:extLst>
              <a:ext uri="{FF2B5EF4-FFF2-40B4-BE49-F238E27FC236}">
                <a16:creationId xmlns:a16="http://schemas.microsoft.com/office/drawing/2014/main" id="{AE968F33-F07E-5CE2-F688-753ECB5FC6B3}"/>
              </a:ext>
            </a:extLst>
          </p:cNvPr>
          <p:cNvSpPr txBox="1"/>
          <p:nvPr/>
        </p:nvSpPr>
        <p:spPr>
          <a:xfrm>
            <a:off x="335049" y="1264876"/>
            <a:ext cx="4885880" cy="4549643"/>
          </a:xfrm>
          <a:prstGeom prst="rect">
            <a:avLst/>
          </a:prstGeom>
          <a:noFill/>
        </p:spPr>
        <p:txBody>
          <a:bodyPr wrap="square" rtlCol="0">
            <a:spAutoFit/>
          </a:bodyPr>
          <a:lstStyle/>
          <a:p>
            <a:pPr>
              <a:lnSpc>
                <a:spcPct val="150000"/>
              </a:lnSpc>
              <a:spcAft>
                <a:spcPts val="1200"/>
              </a:spcAft>
            </a:pPr>
            <a:r>
              <a:rPr lang="en-US" sz="1500" dirty="0">
                <a:latin typeface="Century Gothic" panose="020B0502020202020204" pitchFamily="34" charset="0"/>
              </a:rPr>
              <a:t>This sprint-by-sprint roadmap template allows you to specify project- or product-development deliverables within a certain timebox to hit feature- or project-related milestones. You can specify team-by-team user story and task details, sprint requirements, and their relation to product development’s monthly or quarterly goals. This sprint-specific, Agile-ready template is the perfect way to plan sprints within your product roadmap and to account for each team’s efforts. This template is perfect for when you’re planning the activities for upcoming sprints and need to ensure all team members are aligned on short-term goals.</a:t>
            </a:r>
          </a:p>
        </p:txBody>
      </p:sp>
      <p:pic>
        <p:nvPicPr>
          <p:cNvPr id="4" name="Picture 3" descr="A screenshot of a calendar&#10;&#10;Description automatically generated">
            <a:extLst>
              <a:ext uri="{FF2B5EF4-FFF2-40B4-BE49-F238E27FC236}">
                <a16:creationId xmlns:a16="http://schemas.microsoft.com/office/drawing/2014/main" id="{AD5C07FF-1909-5299-1FE6-84405BAD1E95}"/>
              </a:ext>
            </a:extLst>
          </p:cNvPr>
          <p:cNvPicPr>
            <a:picLocks noChangeAspect="1"/>
          </p:cNvPicPr>
          <p:nvPr/>
        </p:nvPicPr>
        <p:blipFill>
          <a:blip r:embed="rId3"/>
          <a:stretch>
            <a:fillRect/>
          </a:stretch>
        </p:blipFill>
        <p:spPr>
          <a:xfrm>
            <a:off x="5653963" y="1424182"/>
            <a:ext cx="6221425" cy="363395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64642ADD-0C92-2A4D-B92E-82A3E1CCD1B7}"/>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BF57AEAD-679B-F639-BE93-CE86689A1026}"/>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AB02B07-8D5F-6C1D-3F65-5556C94F3A09}"/>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2DEF2B34-702F-4F15-5562-79605F118606}"/>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FECE8632-BFCB-AAD6-B7CF-2591D4CF222F}"/>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8ED6C13F-381A-89BC-4519-549EBB37F64D}"/>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2137FF7-BC08-3C6E-DE4A-1AAE35421A22}"/>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31529BA-6D16-B913-8425-45C5E4ACB472}"/>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4E0304FF-C7F1-20B8-D5E4-8E219B7BCEA1}"/>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619E604-27E9-DA32-1CA1-FBAC451E3247}"/>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5963DDA-9356-C4BF-19B3-E6A126A44F4B}"/>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462C2D95-42EB-8F52-FF1E-EE8B797D5391}"/>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ECEA5D65-731A-84EA-FD6B-258026D7A262}"/>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0F522EE3-745C-CE6F-D45C-DA1A6FA91A35}"/>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469C919A-AFF4-03A7-64FD-C05783F563EA}"/>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A4372C87-A497-4A79-76FC-83E6B1733AAE}"/>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9A4EE7D2-32CF-E15B-8684-25D701923773}"/>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D453EF2D-0224-D124-121B-DAA910394297}"/>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A4412E04-A011-4061-DB3B-298E99C4A10A}"/>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BCDD451C-6DDD-AFDD-788A-2A0685EFE92C}"/>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9FC1578A-EFD2-92E4-6772-AAB34A6ED29A}"/>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2A1197EA-986C-0862-2875-84B281F29C69}"/>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52760100-D6D3-CDE0-2BEA-4538F2825922}"/>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DF577BBB-09F7-3318-B10C-0D9317B4DE8C}"/>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F08C48E6-9294-0FFD-C601-0D4C1945A969}"/>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D45788F4-840D-5E1D-A4EE-59BE43C7DDF9}"/>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D4528941-807B-596F-2371-EEA106DB9814}"/>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99DD3121-0EE1-E943-858A-E82D2900DCA7}"/>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3555CBAE-CB8A-971B-B454-2A76EC39C8F7}"/>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31F90DC4-34A3-A145-AB1A-C09C97CCC7B2}"/>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9828DEEB-9DEC-BC41-BB04-0F725319529E}"/>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6400F283-9CAE-C843-A704-B795FC8E055A}"/>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87DAD5A4-0BA0-1442-83D7-B152C5CF51A7}"/>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FAB1ADFC-3521-9047-BEDB-1EFAA9534DFB}"/>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B7B4AAB0-CEFF-8142-803B-B719C87FA0B7}"/>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7559C27F-7953-2C40-A6F0-B45DFEEFDAFB}"/>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64C944A2-3290-0341-90F8-2EC6ADD61718}"/>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2EAB42A1-0A27-A047-8A66-B4CF2F6C7006}"/>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96F0BF40-5C85-BE42-BBB8-7CF7EDE2CD12}"/>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C28EDE5D-74CB-2AA6-9363-E0B0D6D31CDA}"/>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1. Project Setup</a:t>
            </a:r>
          </a:p>
        </p:txBody>
      </p:sp>
      <p:sp>
        <p:nvSpPr>
          <p:cNvPr id="55" name="Shape 14">
            <a:extLst>
              <a:ext uri="{FF2B5EF4-FFF2-40B4-BE49-F238E27FC236}">
                <a16:creationId xmlns:a16="http://schemas.microsoft.com/office/drawing/2014/main" id="{27EA77FC-3440-784D-8EAC-55D01E87BB34}"/>
              </a:ext>
            </a:extLst>
          </p:cNvPr>
          <p:cNvSpPr/>
          <p:nvPr/>
        </p:nvSpPr>
        <p:spPr>
          <a:xfrm>
            <a:off x="188185" y="1574753"/>
            <a:ext cx="901700" cy="749301"/>
          </a:xfrm>
          <a:prstGeom prst="roundRect">
            <a:avLst>
              <a:gd name="adj" fmla="val 9887"/>
            </a:avLst>
          </a:prstGeom>
          <a:solidFill>
            <a:srgbClr val="A5E9F7"/>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Define project scope and objectives.</a:t>
            </a:r>
          </a:p>
        </p:txBody>
      </p:sp>
      <p:sp>
        <p:nvSpPr>
          <p:cNvPr id="56" name="Shape 16">
            <a:extLst>
              <a:ext uri="{FF2B5EF4-FFF2-40B4-BE49-F238E27FC236}">
                <a16:creationId xmlns:a16="http://schemas.microsoft.com/office/drawing/2014/main" id="{8C803EA8-8B8D-6844-821C-E85BE7F84BBC}"/>
              </a:ext>
            </a:extLst>
          </p:cNvPr>
          <p:cNvSpPr/>
          <p:nvPr/>
        </p:nvSpPr>
        <p:spPr>
          <a:xfrm>
            <a:off x="188185" y="3018666"/>
            <a:ext cx="3200400" cy="228600"/>
          </a:xfrm>
          <a:prstGeom prst="roundRect">
            <a:avLst>
              <a:gd name="adj" fmla="val 16667"/>
            </a:avLst>
          </a:prstGeom>
          <a:solidFill>
            <a:srgbClr val="F9E65B"/>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Set up development and collaboration tools.</a:t>
            </a:r>
          </a:p>
        </p:txBody>
      </p:sp>
      <p:sp>
        <p:nvSpPr>
          <p:cNvPr id="57" name="Shape 22">
            <a:extLst>
              <a:ext uri="{FF2B5EF4-FFF2-40B4-BE49-F238E27FC236}">
                <a16:creationId xmlns:a16="http://schemas.microsoft.com/office/drawing/2014/main" id="{55CE55F5-FA0E-E94C-BA48-58E0652B2D73}"/>
              </a:ext>
            </a:extLst>
          </p:cNvPr>
          <p:cNvSpPr/>
          <p:nvPr/>
        </p:nvSpPr>
        <p:spPr>
          <a:xfrm>
            <a:off x="188185" y="2407111"/>
            <a:ext cx="1280160" cy="521208"/>
          </a:xfrm>
          <a:prstGeom prst="roundRect">
            <a:avLst>
              <a:gd name="adj" fmla="val 9357"/>
            </a:avLst>
          </a:prstGeom>
          <a:solidFill>
            <a:srgbClr val="FFAEBF"/>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tx1"/>
                </a:solidFill>
                <a:latin typeface="Century Gothic"/>
                <a:ea typeface="Century Gothic"/>
                <a:cs typeface="Century Gothic"/>
                <a:sym typeface="Century Gothic"/>
              </a:rPr>
              <a:t>Establish Agile teams and roles.</a:t>
            </a:r>
          </a:p>
        </p:txBody>
      </p:sp>
      <p:sp>
        <p:nvSpPr>
          <p:cNvPr id="60" name="TextBox 59">
            <a:extLst>
              <a:ext uri="{FF2B5EF4-FFF2-40B4-BE49-F238E27FC236}">
                <a16:creationId xmlns:a16="http://schemas.microsoft.com/office/drawing/2014/main" id="{8C2D2D95-C100-5646-3D67-4E195BEF943C}"/>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2. Requirements Gathering</a:t>
            </a:r>
          </a:p>
        </p:txBody>
      </p:sp>
      <p:sp>
        <p:nvSpPr>
          <p:cNvPr id="62" name="Shape 14">
            <a:extLst>
              <a:ext uri="{FF2B5EF4-FFF2-40B4-BE49-F238E27FC236}">
                <a16:creationId xmlns:a16="http://schemas.microsoft.com/office/drawing/2014/main" id="{F00AAE39-312A-464F-A98E-B98C8A3D2E4C}"/>
              </a:ext>
            </a:extLst>
          </p:cNvPr>
          <p:cNvSpPr/>
          <p:nvPr/>
        </p:nvSpPr>
        <p:spPr>
          <a:xfrm>
            <a:off x="873985" y="4017206"/>
            <a:ext cx="965200" cy="609602"/>
          </a:xfrm>
          <a:prstGeom prst="roundRect">
            <a:avLst>
              <a:gd name="adj" fmla="val 10417"/>
            </a:avLst>
          </a:prstGeom>
          <a:solidFill>
            <a:srgbClr val="A5E9F7"/>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Conduct stakeholder interviews.</a:t>
            </a:r>
          </a:p>
        </p:txBody>
      </p:sp>
      <p:sp>
        <p:nvSpPr>
          <p:cNvPr id="63" name="Shape 16">
            <a:extLst>
              <a:ext uri="{FF2B5EF4-FFF2-40B4-BE49-F238E27FC236}">
                <a16:creationId xmlns:a16="http://schemas.microsoft.com/office/drawing/2014/main" id="{47A72845-2218-D041-8D67-55F9B3E1C6C0}"/>
              </a:ext>
            </a:extLst>
          </p:cNvPr>
          <p:cNvSpPr/>
          <p:nvPr/>
        </p:nvSpPr>
        <p:spPr>
          <a:xfrm>
            <a:off x="1225727" y="5273202"/>
            <a:ext cx="1587500" cy="413516"/>
          </a:xfrm>
          <a:prstGeom prst="roundRect">
            <a:avLst>
              <a:gd name="adj" fmla="val 16667"/>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Prioritize and categorize user stories.</a:t>
            </a:r>
          </a:p>
        </p:txBody>
      </p:sp>
      <p:sp>
        <p:nvSpPr>
          <p:cNvPr id="64" name="Shape 14">
            <a:extLst>
              <a:ext uri="{FF2B5EF4-FFF2-40B4-BE49-F238E27FC236}">
                <a16:creationId xmlns:a16="http://schemas.microsoft.com/office/drawing/2014/main" id="{8D55A891-1BFD-7F40-85C8-D03065F5CD96}"/>
              </a:ext>
            </a:extLst>
          </p:cNvPr>
          <p:cNvSpPr/>
          <p:nvPr/>
        </p:nvSpPr>
        <p:spPr>
          <a:xfrm>
            <a:off x="870126" y="4743247"/>
            <a:ext cx="1587479" cy="413516"/>
          </a:xfrm>
          <a:prstGeom prst="roundRect">
            <a:avLst>
              <a:gd name="adj" fmla="val 1041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Compile user stories and requirements.</a:t>
            </a:r>
          </a:p>
        </p:txBody>
      </p:sp>
      <p:grpSp>
        <p:nvGrpSpPr>
          <p:cNvPr id="65" name="Group 64">
            <a:extLst>
              <a:ext uri="{FF2B5EF4-FFF2-40B4-BE49-F238E27FC236}">
                <a16:creationId xmlns:a16="http://schemas.microsoft.com/office/drawing/2014/main" id="{866B6BDD-1196-4846-84C6-782035BD5686}"/>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7F94C26F-BE63-2B49-B8DC-86A121334654}"/>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F20921D9-AD96-E570-14EA-EA851CE9523D}"/>
                </a:ext>
              </a:extLst>
            </p:cNvPr>
            <p:cNvSpPr/>
            <p:nvPr/>
          </p:nvSpPr>
          <p:spPr>
            <a:xfrm>
              <a:off x="811" y="882240"/>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A0935-6B52-A450-C5F8-28D33784B55A}"/>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A8BAEE02-9084-1C7D-ADE6-C0CEDB3DB0CE}"/>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C626C0B7-5F7A-B604-3238-15FC3696BE69}"/>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1A706D6F-4CF4-7FF2-7178-8BB521B117CD}"/>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D9142ACD-3BFF-6E4B-ADB0-441638E812F8}"/>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04B6D530-57B0-9403-D2E5-380CA20FD782}"/>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3DE1446-8D2E-18E5-C714-2F01682520EA}"/>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F7EF4D9-118F-14A8-EC74-5608A6453C9E}"/>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64CC832-97D8-FA2B-E4F3-5F416A60F5F3}"/>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9543FF24-E30F-95E6-C8A3-64B62F9718E1}"/>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AD34ADB-682E-F5D1-CF44-172BCB99657D}"/>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387C51-A3F1-D087-526E-109C07CE760C}"/>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FE974110-C9F7-9323-677E-C1C758B1C192}"/>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1100F203-11E1-B244-1509-2834007FC203}"/>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04C18707-458A-31EC-7751-B5C8B32FC6FE}"/>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E5AE43FB-D080-CB99-C741-C601D7BF35EF}"/>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998A4102-D77B-AC32-A2AD-B3546FAC8088}"/>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F1FFE6F5-9086-A8F5-C6D8-34D7FE25629B}"/>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F4BC4447-9D7E-5F7F-EC1B-8CB161F4FC9B}"/>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0B23B765-9B6E-FE9C-5F55-CD44EC81EB50}"/>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4356190B-A3BF-8498-3653-77B485C8C020}"/>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6C50BC47-04E5-37C2-52C0-1091A70E5632}"/>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A65603DF-D8E0-8257-B606-7A99E06280C5}"/>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66704CF7-7A76-7347-2A4B-848F8E9CDC9B}"/>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3CCA1AEA-F67F-C66D-F098-36798EAC1E8F}"/>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D032BBCE-D01F-B5E8-79FE-09C2371DC1B6}"/>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676E0823-8819-924F-8294-9C3DCDF84C53}"/>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42514173-94BE-4487-3B56-520FE01B6FE0}"/>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20ADD266-EDF4-4E36-F3DE-EAD424F5D9BD}"/>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10BCBB8D-3AA0-A072-A881-0F63EB575E71}"/>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946DDCAA-939A-8F70-BAF0-C1C84A0CF917}"/>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AFAF6461-0BA4-5C3C-004A-FB582C591401}"/>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F77585A6-1FCC-8918-E029-47F6E0085D66}"/>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276D4C7A-581B-2BC7-DA64-48BAB7B82608}"/>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D8317F6F-78FE-00B0-3AC1-A8AE5F83A69B}"/>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C7790C75-6411-43FA-F23A-5BB54DED4657}"/>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D524D225-F2AD-1C52-4A7B-7584BEEA0F27}"/>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FE407453-4AE9-4864-FCF9-104555108753}"/>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F2D6B955-C919-02F9-2825-FF23AAF2DE72}"/>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C72478DE-F92C-4909-C937-C076F4609A01}"/>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42FCE92E-86D9-1118-9C1D-F6A448486388}"/>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3. Design and Prototyping</a:t>
            </a:r>
          </a:p>
        </p:txBody>
      </p:sp>
      <p:sp>
        <p:nvSpPr>
          <p:cNvPr id="60" name="TextBox 59">
            <a:extLst>
              <a:ext uri="{FF2B5EF4-FFF2-40B4-BE49-F238E27FC236}">
                <a16:creationId xmlns:a16="http://schemas.microsoft.com/office/drawing/2014/main" id="{852E5F93-7D82-3630-FCE3-3BF36B9B7C07}"/>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4. Software Development - Phase 1</a:t>
            </a:r>
          </a:p>
        </p:txBody>
      </p:sp>
      <p:grpSp>
        <p:nvGrpSpPr>
          <p:cNvPr id="65" name="Group 64">
            <a:extLst>
              <a:ext uri="{FF2B5EF4-FFF2-40B4-BE49-F238E27FC236}">
                <a16:creationId xmlns:a16="http://schemas.microsoft.com/office/drawing/2014/main" id="{F81FFDAA-1C16-23AA-2052-B4643BBC874B}"/>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E9A659B2-A510-903D-BF98-B36DC5E5E6B1}"/>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7A8AE62C-47D7-91E9-A985-7719E55D8653}"/>
                </a:ext>
              </a:extLst>
            </p:cNvPr>
            <p:cNvSpPr/>
            <p:nvPr/>
          </p:nvSpPr>
          <p:spPr>
            <a:xfrm>
              <a:off x="811" y="882240"/>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
        <p:nvSpPr>
          <p:cNvPr id="7" name="Shape 14">
            <a:extLst>
              <a:ext uri="{FF2B5EF4-FFF2-40B4-BE49-F238E27FC236}">
                <a16:creationId xmlns:a16="http://schemas.microsoft.com/office/drawing/2014/main" id="{0CD75F16-6711-4C43-A54B-73AAD5D57BB0}"/>
              </a:ext>
            </a:extLst>
          </p:cNvPr>
          <p:cNvSpPr/>
          <p:nvPr/>
        </p:nvSpPr>
        <p:spPr>
          <a:xfrm>
            <a:off x="1364514" y="1610481"/>
            <a:ext cx="1231900" cy="444502"/>
          </a:xfrm>
          <a:prstGeom prst="roundRect">
            <a:avLst>
              <a:gd name="adj" fmla="val 7365"/>
            </a:avLst>
          </a:prstGeom>
          <a:solidFill>
            <a:srgbClr val="FFAEBF"/>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Create initial design mockups.</a:t>
            </a:r>
            <a:endParaRPr sz="1400" b="0"/>
          </a:p>
        </p:txBody>
      </p:sp>
      <p:sp>
        <p:nvSpPr>
          <p:cNvPr id="8" name="Shape 16">
            <a:extLst>
              <a:ext uri="{FF2B5EF4-FFF2-40B4-BE49-F238E27FC236}">
                <a16:creationId xmlns:a16="http://schemas.microsoft.com/office/drawing/2014/main" id="{C269B000-62AD-4847-99FD-9335FC65F348}"/>
              </a:ext>
            </a:extLst>
          </p:cNvPr>
          <p:cNvSpPr/>
          <p:nvPr/>
        </p:nvSpPr>
        <p:spPr>
          <a:xfrm>
            <a:off x="3371113" y="2130528"/>
            <a:ext cx="800101" cy="1092200"/>
          </a:xfrm>
          <a:prstGeom prst="roundRect">
            <a:avLst>
              <a:gd name="adj" fmla="val 5238"/>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Conduct user testing and gather feedback.</a:t>
            </a:r>
            <a:endParaRPr sz="1400" b="0" dirty="0"/>
          </a:p>
        </p:txBody>
      </p:sp>
      <p:sp>
        <p:nvSpPr>
          <p:cNvPr id="10" name="Shape 20">
            <a:extLst>
              <a:ext uri="{FF2B5EF4-FFF2-40B4-BE49-F238E27FC236}">
                <a16:creationId xmlns:a16="http://schemas.microsoft.com/office/drawing/2014/main" id="{774AEFBB-5DC7-0A47-A215-6E379AA5698C}"/>
              </a:ext>
            </a:extLst>
          </p:cNvPr>
          <p:cNvSpPr/>
          <p:nvPr/>
        </p:nvSpPr>
        <p:spPr>
          <a:xfrm>
            <a:off x="1355152" y="2131907"/>
            <a:ext cx="1927061" cy="406402"/>
          </a:xfrm>
          <a:prstGeom prst="roundRect">
            <a:avLst>
              <a:gd name="adj" fmla="val 6141"/>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Develop interactive prototypes.</a:t>
            </a:r>
            <a:endParaRPr sz="1400" b="0" dirty="0"/>
          </a:p>
        </p:txBody>
      </p:sp>
      <p:sp>
        <p:nvSpPr>
          <p:cNvPr id="4" name="Shape 14">
            <a:extLst>
              <a:ext uri="{FF2B5EF4-FFF2-40B4-BE49-F238E27FC236}">
                <a16:creationId xmlns:a16="http://schemas.microsoft.com/office/drawing/2014/main" id="{29453354-F613-EE43-934E-54AA459A102C}"/>
              </a:ext>
            </a:extLst>
          </p:cNvPr>
          <p:cNvSpPr/>
          <p:nvPr/>
        </p:nvSpPr>
        <p:spPr>
          <a:xfrm>
            <a:off x="3124966" y="4107660"/>
            <a:ext cx="2194560" cy="274320"/>
          </a:xfrm>
          <a:prstGeom prst="roundRect">
            <a:avLst>
              <a:gd name="adj" fmla="val 1666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Develop core functionalities.</a:t>
            </a:r>
            <a:endParaRPr sz="1400" b="0" dirty="0"/>
          </a:p>
        </p:txBody>
      </p:sp>
      <p:sp>
        <p:nvSpPr>
          <p:cNvPr id="5" name="Shape 16">
            <a:extLst>
              <a:ext uri="{FF2B5EF4-FFF2-40B4-BE49-F238E27FC236}">
                <a16:creationId xmlns:a16="http://schemas.microsoft.com/office/drawing/2014/main" id="{B161FF10-8FDC-4640-8DA6-000BF8D0159F}"/>
              </a:ext>
            </a:extLst>
          </p:cNvPr>
          <p:cNvSpPr/>
          <p:nvPr/>
        </p:nvSpPr>
        <p:spPr>
          <a:xfrm>
            <a:off x="3493266" y="4466827"/>
            <a:ext cx="1066800" cy="578615"/>
          </a:xfrm>
          <a:prstGeom prst="roundRect">
            <a:avLst>
              <a:gd name="adj" fmla="val 5693"/>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Implement user interface components.</a:t>
            </a:r>
            <a:endParaRPr sz="1400" b="0" dirty="0"/>
          </a:p>
        </p:txBody>
      </p:sp>
      <p:sp>
        <p:nvSpPr>
          <p:cNvPr id="6" name="Shape 20">
            <a:extLst>
              <a:ext uri="{FF2B5EF4-FFF2-40B4-BE49-F238E27FC236}">
                <a16:creationId xmlns:a16="http://schemas.microsoft.com/office/drawing/2014/main" id="{C80F79FB-82AB-C147-A07F-151763D56AA9}"/>
              </a:ext>
            </a:extLst>
          </p:cNvPr>
          <p:cNvSpPr/>
          <p:nvPr/>
        </p:nvSpPr>
        <p:spPr>
          <a:xfrm>
            <a:off x="4026666" y="5115367"/>
            <a:ext cx="1308099" cy="609600"/>
          </a:xfrm>
          <a:prstGeom prst="roundRect">
            <a:avLst>
              <a:gd name="adj" fmla="val 4198"/>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Integrate back-end and front-end systems.</a:t>
            </a:r>
            <a:endParaRPr sz="1400" b="0"/>
          </a:p>
        </p:txBody>
      </p:sp>
    </p:spTree>
    <p:extLst>
      <p:ext uri="{BB962C8B-B14F-4D97-AF65-F5344CB8AC3E}">
        <p14:creationId xmlns:p14="http://schemas.microsoft.com/office/powerpoint/2010/main" val="1952260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71239-3A6C-C06D-385D-000289F47C18}"/>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B4C7D1CB-C9DB-DCB5-C32D-E492C242D9C8}"/>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4FD064A8-A1B3-1A66-D116-8B3801389942}"/>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4509FB8A-24CD-5425-750C-D7E256D55D51}"/>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D61A9F16-3880-E65C-9D74-721B8002ED29}"/>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46608432-0743-2094-783C-C51B22683D5A}"/>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D902CBD6-C9B0-6093-9AA1-A70A19BAB3DA}"/>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398740FD-2595-ADC3-FB49-7FC6FFC77742}"/>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3120EEB6-2589-9EF5-E490-DB70FA38EDB1}"/>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2E8B0EB0-32B1-CDBA-E676-A44D3BBD1FF5}"/>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2DF7A23-56DD-B967-C37E-3BBA8902AAAD}"/>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D835546-B802-02CB-1FFB-0DFA1A1E9254}"/>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B6CE2FD4-7B76-CF29-E5B9-053E87BF7777}"/>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07E4FAEF-F379-F621-2771-1321688BE7E0}"/>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6F8F47C8-5524-0A8D-425D-F76DCCD54B0E}"/>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C38232A7-7176-1B59-3CB0-43F65DFCF9D0}"/>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EC862145-29DE-A2D4-1DF6-351C0424EDE7}"/>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2C1783C6-CE59-96AF-F210-B78C745B24B7}"/>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0F612BA0-C398-5D70-CB9E-C1C68F415FFA}"/>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400DCE78-1F47-7047-C803-EF1CEEFAD673}"/>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2553B921-DD51-9A52-04B1-E48B7BC81B93}"/>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40747B57-1A41-99B1-E004-33D51A7F0555}"/>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4C945671-6607-5422-CD30-7D7214232870}"/>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0CAEABBB-585F-E8AB-2486-E12D3F4D10CA}"/>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7308B4FE-FFBB-76D1-B342-B56CB5F6B673}"/>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37E9B358-56C5-30E7-05AD-77C33B4C8D48}"/>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51EE9DFC-E016-C102-E6FE-7EAFED8002E9}"/>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90525ABD-D768-54FF-C083-8A83210E0772}"/>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320DF514-7641-89B7-EA06-753B460B42C4}"/>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76892133-8B88-0FAA-0A67-38BC1C00F590}"/>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C2F9C521-A521-A636-62F6-167E2EDA7B68}"/>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49A88D62-78CB-30D8-9F43-C53E5532876F}"/>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E35C0313-108A-F63C-8775-335BE9385F7A}"/>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23DD560E-FB98-0807-B4C7-68D3F588EC31}"/>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09A91F6F-E094-1615-830F-5D8FB2D23C05}"/>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20F31F5A-658D-81A9-FA01-BBAC73F1EF73}"/>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BB08C3FD-1402-184A-024E-00461795FA9E}"/>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20B61165-D190-95B8-CDA7-19811A9B0E42}"/>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13E9A302-7D72-F3E5-B8CB-149D7601A07F}"/>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8B304A8B-460B-EC3D-C14C-6F5086E126D7}"/>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A1855A57-BC1F-E6EC-50AD-82C1899916CA}"/>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5. Testing and Quality Assurance</a:t>
            </a:r>
          </a:p>
        </p:txBody>
      </p:sp>
      <p:sp>
        <p:nvSpPr>
          <p:cNvPr id="60" name="TextBox 59">
            <a:extLst>
              <a:ext uri="{FF2B5EF4-FFF2-40B4-BE49-F238E27FC236}">
                <a16:creationId xmlns:a16="http://schemas.microsoft.com/office/drawing/2014/main" id="{20846112-E12F-0AA3-369A-D4C45703C5BC}"/>
              </a:ext>
            </a:extLst>
          </p:cNvPr>
          <p:cNvSpPr txBox="1"/>
          <p:nvPr/>
        </p:nvSpPr>
        <p:spPr>
          <a:xfrm>
            <a:off x="-7859" y="3489121"/>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6. Software Development - Phase 2</a:t>
            </a:r>
          </a:p>
        </p:txBody>
      </p:sp>
      <p:grpSp>
        <p:nvGrpSpPr>
          <p:cNvPr id="65" name="Group 64">
            <a:extLst>
              <a:ext uri="{FF2B5EF4-FFF2-40B4-BE49-F238E27FC236}">
                <a16:creationId xmlns:a16="http://schemas.microsoft.com/office/drawing/2014/main" id="{205E832B-218F-5E26-915E-1E47AD55862C}"/>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5032808D-B70F-3BB4-6979-DE77BE7CD7DB}"/>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D5766915-56BB-C035-AEDD-B16A0EC4E173}"/>
                </a:ext>
              </a:extLst>
            </p:cNvPr>
            <p:cNvSpPr/>
            <p:nvPr/>
          </p:nvSpPr>
          <p:spPr>
            <a:xfrm>
              <a:off x="811" y="1860061"/>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
        <p:nvSpPr>
          <p:cNvPr id="3" name="Shape 14">
            <a:extLst>
              <a:ext uri="{FF2B5EF4-FFF2-40B4-BE49-F238E27FC236}">
                <a16:creationId xmlns:a16="http://schemas.microsoft.com/office/drawing/2014/main" id="{9A812B97-F2B8-9843-BF20-B30E4AFAF516}"/>
              </a:ext>
            </a:extLst>
          </p:cNvPr>
          <p:cNvSpPr/>
          <p:nvPr/>
        </p:nvSpPr>
        <p:spPr>
          <a:xfrm>
            <a:off x="4618066" y="1600839"/>
            <a:ext cx="3154680" cy="274320"/>
          </a:xfrm>
          <a:prstGeom prst="roundRect">
            <a:avLst>
              <a:gd name="adj" fmla="val 16667"/>
            </a:avLst>
          </a:prstGeom>
          <a:solidFill>
            <a:srgbClr val="A5E9F7"/>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Perform unit testing.</a:t>
            </a:r>
            <a:endParaRPr sz="1400" b="0" dirty="0"/>
          </a:p>
        </p:txBody>
      </p:sp>
      <p:sp>
        <p:nvSpPr>
          <p:cNvPr id="11" name="Shape 16">
            <a:extLst>
              <a:ext uri="{FF2B5EF4-FFF2-40B4-BE49-F238E27FC236}">
                <a16:creationId xmlns:a16="http://schemas.microsoft.com/office/drawing/2014/main" id="{3E5E5BDB-171D-3342-B330-C16D4AEA8922}"/>
              </a:ext>
            </a:extLst>
          </p:cNvPr>
          <p:cNvSpPr/>
          <p:nvPr/>
        </p:nvSpPr>
        <p:spPr>
          <a:xfrm>
            <a:off x="4618066" y="1983776"/>
            <a:ext cx="3154680" cy="274320"/>
          </a:xfrm>
          <a:prstGeom prst="roundRect">
            <a:avLst>
              <a:gd name="adj" fmla="val 16667"/>
            </a:avLst>
          </a:prstGeom>
          <a:solidFill>
            <a:srgbClr val="F9E65B"/>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Conduct integration testing.</a:t>
            </a:r>
          </a:p>
        </p:txBody>
      </p:sp>
      <p:sp>
        <p:nvSpPr>
          <p:cNvPr id="12" name="Shape 20">
            <a:extLst>
              <a:ext uri="{FF2B5EF4-FFF2-40B4-BE49-F238E27FC236}">
                <a16:creationId xmlns:a16="http://schemas.microsoft.com/office/drawing/2014/main" id="{1081AB05-896B-8043-AFB9-348979924698}"/>
              </a:ext>
            </a:extLst>
          </p:cNvPr>
          <p:cNvSpPr/>
          <p:nvPr/>
        </p:nvSpPr>
        <p:spPr>
          <a:xfrm>
            <a:off x="4618065" y="2366713"/>
            <a:ext cx="3154680" cy="274320"/>
          </a:xfrm>
          <a:prstGeom prst="roundRect">
            <a:avLst>
              <a:gd name="adj" fmla="val 1666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Execute system and acceptance testing.</a:t>
            </a:r>
          </a:p>
        </p:txBody>
      </p:sp>
      <p:sp>
        <p:nvSpPr>
          <p:cNvPr id="13" name="Shape 14">
            <a:extLst>
              <a:ext uri="{FF2B5EF4-FFF2-40B4-BE49-F238E27FC236}">
                <a16:creationId xmlns:a16="http://schemas.microsoft.com/office/drawing/2014/main" id="{04332F43-7EEF-8646-A96E-207468B0581E}"/>
              </a:ext>
            </a:extLst>
          </p:cNvPr>
          <p:cNvSpPr/>
          <p:nvPr/>
        </p:nvSpPr>
        <p:spPr>
          <a:xfrm>
            <a:off x="6883769" y="4041332"/>
            <a:ext cx="990600" cy="609602"/>
          </a:xfrm>
          <a:prstGeom prst="roundRect">
            <a:avLst>
              <a:gd name="adj" fmla="val 10417"/>
            </a:avLst>
          </a:prstGeom>
          <a:solidFill>
            <a:srgbClr val="A5EAF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Develop advanced features.</a:t>
            </a:r>
          </a:p>
        </p:txBody>
      </p:sp>
      <p:sp>
        <p:nvSpPr>
          <p:cNvPr id="14" name="Shape 16">
            <a:extLst>
              <a:ext uri="{FF2B5EF4-FFF2-40B4-BE49-F238E27FC236}">
                <a16:creationId xmlns:a16="http://schemas.microsoft.com/office/drawing/2014/main" id="{64B0CC16-FBD9-3F43-A8AD-60B5E4586B6A}"/>
              </a:ext>
            </a:extLst>
          </p:cNvPr>
          <p:cNvSpPr/>
          <p:nvPr/>
        </p:nvSpPr>
        <p:spPr>
          <a:xfrm>
            <a:off x="6883770" y="5146528"/>
            <a:ext cx="1645920" cy="548640"/>
          </a:xfrm>
          <a:prstGeom prst="roundRect">
            <a:avLst>
              <a:gd name="adj" fmla="val 16667"/>
            </a:avLst>
          </a:prstGeom>
          <a:solidFill>
            <a:srgbClr val="F9E65B"/>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Optimize performance and scalability.</a:t>
            </a:r>
          </a:p>
        </p:txBody>
      </p:sp>
      <p:sp>
        <p:nvSpPr>
          <p:cNvPr id="15" name="Shape 14">
            <a:extLst>
              <a:ext uri="{FF2B5EF4-FFF2-40B4-BE49-F238E27FC236}">
                <a16:creationId xmlns:a16="http://schemas.microsoft.com/office/drawing/2014/main" id="{7A6280A8-C974-544D-A341-E9F05247BAF0}"/>
              </a:ext>
            </a:extLst>
          </p:cNvPr>
          <p:cNvSpPr/>
          <p:nvPr/>
        </p:nvSpPr>
        <p:spPr>
          <a:xfrm>
            <a:off x="7950569" y="4446301"/>
            <a:ext cx="1460500" cy="609602"/>
          </a:xfrm>
          <a:prstGeom prst="roundRect">
            <a:avLst>
              <a:gd name="adj" fmla="val 1041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Enhance user experience based on feedback.</a:t>
            </a:r>
          </a:p>
        </p:txBody>
      </p:sp>
    </p:spTree>
    <p:extLst>
      <p:ext uri="{BB962C8B-B14F-4D97-AF65-F5344CB8AC3E}">
        <p14:creationId xmlns:p14="http://schemas.microsoft.com/office/powerpoint/2010/main" val="3399508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A59A0-D2C1-F96C-5CBA-AD921AB49FB5}"/>
            </a:ext>
          </a:extLst>
        </p:cNvPr>
        <p:cNvGrpSpPr/>
        <p:nvPr/>
      </p:nvGrpSpPr>
      <p:grpSpPr>
        <a:xfrm>
          <a:off x="0" y="0"/>
          <a:ext cx="0" cy="0"/>
          <a:chOff x="0" y="0"/>
          <a:chExt cx="0" cy="0"/>
        </a:xfrm>
      </p:grpSpPr>
      <p:sp>
        <p:nvSpPr>
          <p:cNvPr id="58" name="Rectangle 57">
            <a:extLst>
              <a:ext uri="{FF2B5EF4-FFF2-40B4-BE49-F238E27FC236}">
                <a16:creationId xmlns:a16="http://schemas.microsoft.com/office/drawing/2014/main" id="{A97CC5F3-D4D2-E9B9-8171-ED3ADE3D0D53}"/>
              </a:ext>
            </a:extLst>
          </p:cNvPr>
          <p:cNvSpPr/>
          <p:nvPr/>
        </p:nvSpPr>
        <p:spPr>
          <a:xfrm>
            <a:off x="-502" y="3892236"/>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19DB287B-B377-1AFB-5E39-9C74DBF705DD}"/>
              </a:ext>
            </a:extLst>
          </p:cNvPr>
          <p:cNvSpPr/>
          <p:nvPr/>
        </p:nvSpPr>
        <p:spPr>
          <a:xfrm>
            <a:off x="-5204" y="1456133"/>
            <a:ext cx="12192000" cy="1920240"/>
          </a:xfrm>
          <a:prstGeom prst="rect">
            <a:avLst/>
          </a:prstGeom>
          <a:solidFill>
            <a:srgbClr val="FEF5F0"/>
          </a:solidFill>
          <a:ln>
            <a:noFill/>
          </a:ln>
          <a:effectLst>
            <a:innerShdw blurRad="164737" dist="50800" dir="16200000">
              <a:srgbClr val="AC3605">
                <a:alpha val="31826"/>
              </a:srgb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311C3B64-DD22-C7E9-117C-156F166DAFE8}"/>
              </a:ext>
            </a:extLst>
          </p:cNvPr>
          <p:cNvSpPr txBox="1"/>
          <p:nvPr/>
        </p:nvSpPr>
        <p:spPr>
          <a:xfrm>
            <a:off x="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0</a:t>
            </a:r>
          </a:p>
        </p:txBody>
      </p:sp>
      <p:grpSp>
        <p:nvGrpSpPr>
          <p:cNvPr id="34" name="Group 33">
            <a:extLst>
              <a:ext uri="{FF2B5EF4-FFF2-40B4-BE49-F238E27FC236}">
                <a16:creationId xmlns:a16="http://schemas.microsoft.com/office/drawing/2014/main" id="{551BDAFC-843B-3B86-FC5E-49371F1E2B4C}"/>
              </a:ext>
            </a:extLst>
          </p:cNvPr>
          <p:cNvGrpSpPr/>
          <p:nvPr/>
        </p:nvGrpSpPr>
        <p:grpSpPr>
          <a:xfrm>
            <a:off x="1523565" y="173105"/>
            <a:ext cx="9124436" cy="5809684"/>
            <a:chOff x="1523565" y="392124"/>
            <a:chExt cx="9124436" cy="6123313"/>
          </a:xfrm>
        </p:grpSpPr>
        <p:cxnSp>
          <p:nvCxnSpPr>
            <p:cNvPr id="49" name="Straight Connector 48">
              <a:extLst>
                <a:ext uri="{FF2B5EF4-FFF2-40B4-BE49-F238E27FC236}">
                  <a16:creationId xmlns:a16="http://schemas.microsoft.com/office/drawing/2014/main" id="{8C5B7339-B899-13D7-B23F-072E31866ED3}"/>
                </a:ext>
              </a:extLst>
            </p:cNvPr>
            <p:cNvCxnSpPr>
              <a:cxnSpLocks/>
            </p:cNvCxnSpPr>
            <p:nvPr/>
          </p:nvCxnSpPr>
          <p:spPr>
            <a:xfrm>
              <a:off x="1523565"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4041CBC-E4DD-CE60-DF86-2EAFFA3E483D}"/>
                </a:ext>
              </a:extLst>
            </p:cNvPr>
            <p:cNvCxnSpPr>
              <a:cxnSpLocks/>
            </p:cNvCxnSpPr>
            <p:nvPr/>
          </p:nvCxnSpPr>
          <p:spPr>
            <a:xfrm>
              <a:off x="3044304"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E935D547-CC74-421D-1C68-E79D59E37CEC}"/>
                </a:ext>
              </a:extLst>
            </p:cNvPr>
            <p:cNvCxnSpPr>
              <a:cxnSpLocks/>
            </p:cNvCxnSpPr>
            <p:nvPr/>
          </p:nvCxnSpPr>
          <p:spPr>
            <a:xfrm>
              <a:off x="4565043"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B21A4C37-9B15-B830-49A3-0D5E972E524D}"/>
                </a:ext>
              </a:extLst>
            </p:cNvPr>
            <p:cNvCxnSpPr>
              <a:cxnSpLocks/>
            </p:cNvCxnSpPr>
            <p:nvPr/>
          </p:nvCxnSpPr>
          <p:spPr>
            <a:xfrm>
              <a:off x="6085782"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0A02FBF9-9F76-314E-C136-A2FF9E2ECE56}"/>
                </a:ext>
              </a:extLst>
            </p:cNvPr>
            <p:cNvCxnSpPr>
              <a:cxnSpLocks/>
            </p:cNvCxnSpPr>
            <p:nvPr/>
          </p:nvCxnSpPr>
          <p:spPr>
            <a:xfrm>
              <a:off x="9127260"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37E6B6A-61A4-AA9A-B265-6B7D05F94518}"/>
                </a:ext>
              </a:extLst>
            </p:cNvPr>
            <p:cNvCxnSpPr>
              <a:cxnSpLocks/>
            </p:cNvCxnSpPr>
            <p:nvPr/>
          </p:nvCxnSpPr>
          <p:spPr>
            <a:xfrm>
              <a:off x="760652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974D19D-775E-F9B4-81D9-5374958A65F9}"/>
                </a:ext>
              </a:extLst>
            </p:cNvPr>
            <p:cNvCxnSpPr>
              <a:cxnSpLocks/>
            </p:cNvCxnSpPr>
            <p:nvPr/>
          </p:nvCxnSpPr>
          <p:spPr>
            <a:xfrm>
              <a:off x="10648001" y="392124"/>
              <a:ext cx="0" cy="6123313"/>
            </a:xfrm>
            <a:prstGeom prst="line">
              <a:avLst/>
            </a:prstGeom>
            <a:ln>
              <a:gradFill>
                <a:gsLst>
                  <a:gs pos="100000">
                    <a:schemeClr val="accent2">
                      <a:lumMod val="75000"/>
                    </a:schemeClr>
                  </a:gs>
                  <a:gs pos="9000">
                    <a:srgbClr val="FEEBD5"/>
                  </a:gs>
                  <a:gs pos="48000">
                    <a:schemeClr val="accent2"/>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8" name="TextBox 17">
            <a:extLst>
              <a:ext uri="{FF2B5EF4-FFF2-40B4-BE49-F238E27FC236}">
                <a16:creationId xmlns:a16="http://schemas.microsoft.com/office/drawing/2014/main" id="{B61FD926-DEE4-9A6D-A556-36D5012C54C3}"/>
              </a:ext>
            </a:extLst>
          </p:cNvPr>
          <p:cNvSpPr txBox="1"/>
          <p:nvPr/>
        </p:nvSpPr>
        <p:spPr>
          <a:xfrm>
            <a:off x="152095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1</a:t>
            </a:r>
          </a:p>
        </p:txBody>
      </p:sp>
      <p:sp>
        <p:nvSpPr>
          <p:cNvPr id="19" name="TextBox 18">
            <a:extLst>
              <a:ext uri="{FF2B5EF4-FFF2-40B4-BE49-F238E27FC236}">
                <a16:creationId xmlns:a16="http://schemas.microsoft.com/office/drawing/2014/main" id="{625B134B-E227-E204-0C78-EC958382EE60}"/>
              </a:ext>
            </a:extLst>
          </p:cNvPr>
          <p:cNvSpPr txBox="1"/>
          <p:nvPr/>
        </p:nvSpPr>
        <p:spPr>
          <a:xfrm>
            <a:off x="304191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2</a:t>
            </a:r>
          </a:p>
        </p:txBody>
      </p:sp>
      <p:sp>
        <p:nvSpPr>
          <p:cNvPr id="20" name="TextBox 19">
            <a:extLst>
              <a:ext uri="{FF2B5EF4-FFF2-40B4-BE49-F238E27FC236}">
                <a16:creationId xmlns:a16="http://schemas.microsoft.com/office/drawing/2014/main" id="{794D746A-B8CC-0098-1216-5FC7B0A04158}"/>
              </a:ext>
            </a:extLst>
          </p:cNvPr>
          <p:cNvSpPr txBox="1"/>
          <p:nvPr/>
        </p:nvSpPr>
        <p:spPr>
          <a:xfrm>
            <a:off x="456286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3</a:t>
            </a:r>
          </a:p>
        </p:txBody>
      </p:sp>
      <p:sp>
        <p:nvSpPr>
          <p:cNvPr id="21" name="TextBox 20">
            <a:extLst>
              <a:ext uri="{FF2B5EF4-FFF2-40B4-BE49-F238E27FC236}">
                <a16:creationId xmlns:a16="http://schemas.microsoft.com/office/drawing/2014/main" id="{D0323BDA-47EB-00B8-D7CC-476D2A95BB8B}"/>
              </a:ext>
            </a:extLst>
          </p:cNvPr>
          <p:cNvSpPr txBox="1"/>
          <p:nvPr/>
        </p:nvSpPr>
        <p:spPr>
          <a:xfrm>
            <a:off x="608382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4</a:t>
            </a:r>
          </a:p>
        </p:txBody>
      </p:sp>
      <p:sp>
        <p:nvSpPr>
          <p:cNvPr id="22" name="TextBox 21">
            <a:extLst>
              <a:ext uri="{FF2B5EF4-FFF2-40B4-BE49-F238E27FC236}">
                <a16:creationId xmlns:a16="http://schemas.microsoft.com/office/drawing/2014/main" id="{EEA36B80-000D-B321-CBD9-72E9DB02C090}"/>
              </a:ext>
            </a:extLst>
          </p:cNvPr>
          <p:cNvSpPr txBox="1"/>
          <p:nvPr/>
        </p:nvSpPr>
        <p:spPr>
          <a:xfrm>
            <a:off x="760477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5</a:t>
            </a:r>
          </a:p>
        </p:txBody>
      </p:sp>
      <p:sp>
        <p:nvSpPr>
          <p:cNvPr id="23" name="TextBox 22">
            <a:extLst>
              <a:ext uri="{FF2B5EF4-FFF2-40B4-BE49-F238E27FC236}">
                <a16:creationId xmlns:a16="http://schemas.microsoft.com/office/drawing/2014/main" id="{54562C75-2D3E-E123-9F20-2E10B46C579A}"/>
              </a:ext>
            </a:extLst>
          </p:cNvPr>
          <p:cNvSpPr txBox="1"/>
          <p:nvPr/>
        </p:nvSpPr>
        <p:spPr>
          <a:xfrm>
            <a:off x="9125730"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6</a:t>
            </a:r>
          </a:p>
        </p:txBody>
      </p:sp>
      <p:sp>
        <p:nvSpPr>
          <p:cNvPr id="24" name="TextBox 23">
            <a:extLst>
              <a:ext uri="{FF2B5EF4-FFF2-40B4-BE49-F238E27FC236}">
                <a16:creationId xmlns:a16="http://schemas.microsoft.com/office/drawing/2014/main" id="{EA10FC99-0898-40F8-0536-B899E1BD37D1}"/>
              </a:ext>
            </a:extLst>
          </p:cNvPr>
          <p:cNvSpPr txBox="1"/>
          <p:nvPr/>
        </p:nvSpPr>
        <p:spPr>
          <a:xfrm>
            <a:off x="10646685" y="88258"/>
            <a:ext cx="1527048" cy="461665"/>
          </a:xfrm>
          <a:prstGeom prst="rect">
            <a:avLst/>
          </a:prstGeom>
          <a:noFill/>
        </p:spPr>
        <p:txBody>
          <a:bodyPr wrap="square" rtlCol="0">
            <a:spAutoFit/>
          </a:bodyPr>
          <a:lstStyle/>
          <a:p>
            <a:r>
              <a:rPr lang="en-US" sz="1100" dirty="0">
                <a:solidFill>
                  <a:srgbClr val="AC3605"/>
                </a:solidFill>
                <a:latin typeface="Century Gothic" panose="020B0502020202020204" pitchFamily="34" charset="0"/>
              </a:rPr>
              <a:t>SPRINT</a:t>
            </a:r>
            <a:r>
              <a:rPr lang="en-US" sz="2400" dirty="0">
                <a:solidFill>
                  <a:srgbClr val="AC3605"/>
                </a:solidFill>
                <a:latin typeface="Century Gothic" panose="020B0502020202020204" pitchFamily="34" charset="0"/>
              </a:rPr>
              <a:t> </a:t>
            </a:r>
            <a:r>
              <a:rPr lang="en-US" dirty="0">
                <a:solidFill>
                  <a:srgbClr val="AC3605"/>
                </a:solidFill>
                <a:latin typeface="Century Gothic" panose="020B0502020202020204" pitchFamily="34" charset="0"/>
              </a:rPr>
              <a:t>7</a:t>
            </a:r>
          </a:p>
        </p:txBody>
      </p:sp>
      <p:sp>
        <p:nvSpPr>
          <p:cNvPr id="26" name="TextBox 25">
            <a:extLst>
              <a:ext uri="{FF2B5EF4-FFF2-40B4-BE49-F238E27FC236}">
                <a16:creationId xmlns:a16="http://schemas.microsoft.com/office/drawing/2014/main" id="{ED6EFB7B-0000-455C-D42B-0DA0DBA04CAC}"/>
              </a:ext>
            </a:extLst>
          </p:cNvPr>
          <p:cNvSpPr txBox="1"/>
          <p:nvPr/>
        </p:nvSpPr>
        <p:spPr>
          <a:xfrm>
            <a:off x="520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Jan</a:t>
            </a:r>
          </a:p>
        </p:txBody>
      </p:sp>
      <p:sp>
        <p:nvSpPr>
          <p:cNvPr id="27" name="TextBox 26">
            <a:extLst>
              <a:ext uri="{FF2B5EF4-FFF2-40B4-BE49-F238E27FC236}">
                <a16:creationId xmlns:a16="http://schemas.microsoft.com/office/drawing/2014/main" id="{9762FBDC-6DDB-BDCD-E196-A40EA4AE513F}"/>
              </a:ext>
            </a:extLst>
          </p:cNvPr>
          <p:cNvSpPr txBox="1"/>
          <p:nvPr/>
        </p:nvSpPr>
        <p:spPr>
          <a:xfrm>
            <a:off x="152615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Jan</a:t>
            </a:r>
          </a:p>
        </p:txBody>
      </p:sp>
      <p:sp>
        <p:nvSpPr>
          <p:cNvPr id="28" name="TextBox 27">
            <a:extLst>
              <a:ext uri="{FF2B5EF4-FFF2-40B4-BE49-F238E27FC236}">
                <a16:creationId xmlns:a16="http://schemas.microsoft.com/office/drawing/2014/main" id="{4BF588F1-3BBD-EBD6-7C65-94E32671669E}"/>
              </a:ext>
            </a:extLst>
          </p:cNvPr>
          <p:cNvSpPr txBox="1"/>
          <p:nvPr/>
        </p:nvSpPr>
        <p:spPr>
          <a:xfrm>
            <a:off x="304711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Feb</a:t>
            </a:r>
          </a:p>
        </p:txBody>
      </p:sp>
      <p:sp>
        <p:nvSpPr>
          <p:cNvPr id="29" name="TextBox 28">
            <a:extLst>
              <a:ext uri="{FF2B5EF4-FFF2-40B4-BE49-F238E27FC236}">
                <a16:creationId xmlns:a16="http://schemas.microsoft.com/office/drawing/2014/main" id="{397C638B-F2CC-1A5B-6D0A-44034895D2F0}"/>
              </a:ext>
            </a:extLst>
          </p:cNvPr>
          <p:cNvSpPr txBox="1"/>
          <p:nvPr/>
        </p:nvSpPr>
        <p:spPr>
          <a:xfrm>
            <a:off x="456806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Feb</a:t>
            </a:r>
          </a:p>
        </p:txBody>
      </p:sp>
      <p:sp>
        <p:nvSpPr>
          <p:cNvPr id="30" name="TextBox 29">
            <a:extLst>
              <a:ext uri="{FF2B5EF4-FFF2-40B4-BE49-F238E27FC236}">
                <a16:creationId xmlns:a16="http://schemas.microsoft.com/office/drawing/2014/main" id="{D7C48D23-F5AC-73AF-1E90-6FC679F3F48C}"/>
              </a:ext>
            </a:extLst>
          </p:cNvPr>
          <p:cNvSpPr txBox="1"/>
          <p:nvPr/>
        </p:nvSpPr>
        <p:spPr>
          <a:xfrm>
            <a:off x="608902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Mar</a:t>
            </a:r>
          </a:p>
        </p:txBody>
      </p:sp>
      <p:sp>
        <p:nvSpPr>
          <p:cNvPr id="31" name="TextBox 30">
            <a:extLst>
              <a:ext uri="{FF2B5EF4-FFF2-40B4-BE49-F238E27FC236}">
                <a16:creationId xmlns:a16="http://schemas.microsoft.com/office/drawing/2014/main" id="{64504ABC-B875-6910-E8B9-E054C4CB2FA0}"/>
              </a:ext>
            </a:extLst>
          </p:cNvPr>
          <p:cNvSpPr txBox="1"/>
          <p:nvPr/>
        </p:nvSpPr>
        <p:spPr>
          <a:xfrm>
            <a:off x="760997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Mar</a:t>
            </a:r>
          </a:p>
        </p:txBody>
      </p:sp>
      <p:sp>
        <p:nvSpPr>
          <p:cNvPr id="32" name="TextBox 31">
            <a:extLst>
              <a:ext uri="{FF2B5EF4-FFF2-40B4-BE49-F238E27FC236}">
                <a16:creationId xmlns:a16="http://schemas.microsoft.com/office/drawing/2014/main" id="{E1D0FADD-BA3F-24E7-AB42-70BA4896AF84}"/>
              </a:ext>
            </a:extLst>
          </p:cNvPr>
          <p:cNvSpPr txBox="1"/>
          <p:nvPr/>
        </p:nvSpPr>
        <p:spPr>
          <a:xfrm>
            <a:off x="9130934"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1 - Apr</a:t>
            </a:r>
          </a:p>
        </p:txBody>
      </p:sp>
      <p:sp>
        <p:nvSpPr>
          <p:cNvPr id="33" name="TextBox 32">
            <a:extLst>
              <a:ext uri="{FF2B5EF4-FFF2-40B4-BE49-F238E27FC236}">
                <a16:creationId xmlns:a16="http://schemas.microsoft.com/office/drawing/2014/main" id="{B1F35858-8668-C6C0-2E6E-E1D06F6D37BD}"/>
              </a:ext>
            </a:extLst>
          </p:cNvPr>
          <p:cNvSpPr txBox="1"/>
          <p:nvPr/>
        </p:nvSpPr>
        <p:spPr>
          <a:xfrm>
            <a:off x="10651889" y="556277"/>
            <a:ext cx="1527048" cy="261610"/>
          </a:xfrm>
          <a:prstGeom prst="rect">
            <a:avLst/>
          </a:prstGeom>
          <a:noFill/>
        </p:spPr>
        <p:txBody>
          <a:bodyPr wrap="square" lIns="91440" tIns="0" rIns="0" bIns="0" rtlCol="0" anchor="ctr" anchorCtr="0">
            <a:spAutoFit/>
          </a:bodyPr>
          <a:lstStyle/>
          <a:p>
            <a:r>
              <a:rPr lang="en-US" sz="1700" dirty="0">
                <a:solidFill>
                  <a:srgbClr val="EB6C37"/>
                </a:solidFill>
                <a:latin typeface="Century Gothic" panose="020B0502020202020204" pitchFamily="34" charset="0"/>
              </a:rPr>
              <a:t>15 - Apr</a:t>
            </a:r>
          </a:p>
        </p:txBody>
      </p:sp>
      <p:sp>
        <p:nvSpPr>
          <p:cNvPr id="35" name="Rectangle 34">
            <a:extLst>
              <a:ext uri="{FF2B5EF4-FFF2-40B4-BE49-F238E27FC236}">
                <a16:creationId xmlns:a16="http://schemas.microsoft.com/office/drawing/2014/main" id="{3C3E5597-3B4A-E5FB-4F0E-28906E8AAEFA}"/>
              </a:ext>
            </a:extLst>
          </p:cNvPr>
          <p:cNvSpPr/>
          <p:nvPr/>
        </p:nvSpPr>
        <p:spPr>
          <a:xfrm>
            <a:off x="0" y="6217920"/>
            <a:ext cx="12192000" cy="640080"/>
          </a:xfrm>
          <a:prstGeom prst="rect">
            <a:avLst/>
          </a:prstGeom>
          <a:solidFill>
            <a:schemeClr val="bg2"/>
          </a:solidFill>
          <a:ln>
            <a:noFill/>
          </a:ln>
          <a:effectLst>
            <a:innerShdw blurRad="88900" dist="50800" dir="16200000">
              <a:schemeClr val="bg2">
                <a:lumMod val="50000"/>
                <a:alpha val="50000"/>
              </a:scheme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extBox 45">
            <a:extLst>
              <a:ext uri="{FF2B5EF4-FFF2-40B4-BE49-F238E27FC236}">
                <a16:creationId xmlns:a16="http://schemas.microsoft.com/office/drawing/2014/main" id="{FE39F7F3-1381-260A-6F1B-84B7FE07D0F9}"/>
              </a:ext>
            </a:extLst>
          </p:cNvPr>
          <p:cNvSpPr txBox="1"/>
          <p:nvPr/>
        </p:nvSpPr>
        <p:spPr>
          <a:xfrm>
            <a:off x="0" y="6411163"/>
            <a:ext cx="1013354" cy="312458"/>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400" dirty="0">
                <a:solidFill>
                  <a:schemeClr val="tx1">
                    <a:lumMod val="65000"/>
                    <a:lumOff val="35000"/>
                  </a:schemeClr>
                </a:solidFill>
                <a:latin typeface="Century Gothic" panose="020B0502020202020204" pitchFamily="34" charset="0"/>
              </a:rPr>
              <a:t>TEAM KEY</a:t>
            </a:r>
          </a:p>
        </p:txBody>
      </p:sp>
      <p:grpSp>
        <p:nvGrpSpPr>
          <p:cNvPr id="39" name="Group 38">
            <a:extLst>
              <a:ext uri="{FF2B5EF4-FFF2-40B4-BE49-F238E27FC236}">
                <a16:creationId xmlns:a16="http://schemas.microsoft.com/office/drawing/2014/main" id="{EA56B7F6-59DD-B2E4-1835-70FE324A49F4}"/>
              </a:ext>
            </a:extLst>
          </p:cNvPr>
          <p:cNvGrpSpPr/>
          <p:nvPr/>
        </p:nvGrpSpPr>
        <p:grpSpPr>
          <a:xfrm>
            <a:off x="1123950" y="6393978"/>
            <a:ext cx="8579980" cy="320040"/>
            <a:chOff x="1123950" y="0"/>
            <a:chExt cx="8579980" cy="320040"/>
          </a:xfrm>
        </p:grpSpPr>
        <p:sp>
          <p:nvSpPr>
            <p:cNvPr id="41" name="Rounded Rectangle 40">
              <a:extLst>
                <a:ext uri="{FF2B5EF4-FFF2-40B4-BE49-F238E27FC236}">
                  <a16:creationId xmlns:a16="http://schemas.microsoft.com/office/drawing/2014/main" id="{D35053AE-4962-5C09-8541-78E9C68F0592}"/>
                </a:ext>
              </a:extLst>
            </p:cNvPr>
            <p:cNvSpPr/>
            <p:nvPr/>
          </p:nvSpPr>
          <p:spPr>
            <a:xfrm>
              <a:off x="6317433" y="0"/>
              <a:ext cx="462404" cy="320040"/>
            </a:xfrm>
            <a:prstGeom prst="roundRect">
              <a:avLst/>
            </a:prstGeom>
            <a:solidFill>
              <a:srgbClr val="FFBE98"/>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2" name="Rounded Rectangle 41">
              <a:extLst>
                <a:ext uri="{FF2B5EF4-FFF2-40B4-BE49-F238E27FC236}">
                  <a16:creationId xmlns:a16="http://schemas.microsoft.com/office/drawing/2014/main" id="{B5428886-8E7F-E614-2423-BBAB294B1E6E}"/>
                </a:ext>
              </a:extLst>
            </p:cNvPr>
            <p:cNvSpPr/>
            <p:nvPr/>
          </p:nvSpPr>
          <p:spPr>
            <a:xfrm>
              <a:off x="2857966" y="0"/>
              <a:ext cx="458122" cy="320040"/>
            </a:xfrm>
            <a:prstGeom prst="roundRect">
              <a:avLst/>
            </a:prstGeom>
            <a:solidFill>
              <a:srgbClr val="A5E9F7"/>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3" name="Rounded Rectangle 42">
              <a:extLst>
                <a:ext uri="{FF2B5EF4-FFF2-40B4-BE49-F238E27FC236}">
                  <a16:creationId xmlns:a16="http://schemas.microsoft.com/office/drawing/2014/main" id="{2EDCA626-87F7-8B18-C7C1-D24886E4C846}"/>
                </a:ext>
              </a:extLst>
            </p:cNvPr>
            <p:cNvSpPr/>
            <p:nvPr/>
          </p:nvSpPr>
          <p:spPr>
            <a:xfrm>
              <a:off x="4587699" y="0"/>
              <a:ext cx="458123" cy="320040"/>
            </a:xfrm>
            <a:prstGeom prst="roundRect">
              <a:avLst/>
            </a:prstGeom>
            <a:solidFill>
              <a:srgbClr val="FFAEBF"/>
            </a:solidFill>
            <a:ln w="6350">
              <a:solidFill>
                <a:schemeClr val="bg1">
                  <a:lumMod val="75000"/>
                </a:schemeClr>
              </a:solidFill>
            </a:ln>
            <a:effectLst/>
          </p:spPr>
          <p:style>
            <a:lnRef idx="2">
              <a:schemeClr val="dk1"/>
            </a:lnRef>
            <a:fillRef idx="1">
              <a:schemeClr val="lt1"/>
            </a:fillRef>
            <a:effectRef idx="0">
              <a:schemeClr val="dk1"/>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lang="en-US" sz="1100"/>
            </a:p>
          </p:txBody>
        </p:sp>
        <p:sp>
          <p:nvSpPr>
            <p:cNvPr id="44" name="Rounded Rectangle 43">
              <a:extLst>
                <a:ext uri="{FF2B5EF4-FFF2-40B4-BE49-F238E27FC236}">
                  <a16:creationId xmlns:a16="http://schemas.microsoft.com/office/drawing/2014/main" id="{8763D24C-4805-8A85-EBCC-C3217BD28C09}"/>
                </a:ext>
              </a:extLst>
            </p:cNvPr>
            <p:cNvSpPr/>
            <p:nvPr/>
          </p:nvSpPr>
          <p:spPr>
            <a:xfrm>
              <a:off x="1123950" y="0"/>
              <a:ext cx="462404" cy="320040"/>
            </a:xfrm>
            <a:prstGeom prst="roundRect">
              <a:avLst/>
            </a:prstGeom>
            <a:solidFill>
              <a:schemeClr val="bg2"/>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solidFill>
                  <a:schemeClr val="tx1"/>
                </a:solidFill>
              </a:endParaRPr>
            </a:p>
          </p:txBody>
        </p:sp>
        <p:sp>
          <p:nvSpPr>
            <p:cNvPr id="45" name="TextBox 1">
              <a:extLst>
                <a:ext uri="{FF2B5EF4-FFF2-40B4-BE49-F238E27FC236}">
                  <a16:creationId xmlns:a16="http://schemas.microsoft.com/office/drawing/2014/main" id="{FA830A47-2D34-45BE-7329-5A056E990A63}"/>
                </a:ext>
              </a:extLst>
            </p:cNvPr>
            <p:cNvSpPr txBox="1"/>
            <p:nvPr/>
          </p:nvSpPr>
          <p:spPr>
            <a:xfrm>
              <a:off x="1662843"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1</a:t>
              </a:r>
            </a:p>
          </p:txBody>
        </p:sp>
        <p:sp>
          <p:nvSpPr>
            <p:cNvPr id="46" name="TextBox 40">
              <a:extLst>
                <a:ext uri="{FF2B5EF4-FFF2-40B4-BE49-F238E27FC236}">
                  <a16:creationId xmlns:a16="http://schemas.microsoft.com/office/drawing/2014/main" id="{F69DA01F-9FBC-3003-F19B-829A1526104B}"/>
                </a:ext>
              </a:extLst>
            </p:cNvPr>
            <p:cNvSpPr txBox="1"/>
            <p:nvPr/>
          </p:nvSpPr>
          <p:spPr>
            <a:xfrm>
              <a:off x="6869749"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4</a:t>
              </a:r>
            </a:p>
          </p:txBody>
        </p:sp>
        <p:sp>
          <p:nvSpPr>
            <p:cNvPr id="47" name="TextBox 41">
              <a:extLst>
                <a:ext uri="{FF2B5EF4-FFF2-40B4-BE49-F238E27FC236}">
                  <a16:creationId xmlns:a16="http://schemas.microsoft.com/office/drawing/2014/main" id="{A3C8E31B-FA99-5113-0CB7-97DA8EE4E66A}"/>
                </a:ext>
              </a:extLst>
            </p:cNvPr>
            <p:cNvSpPr txBox="1"/>
            <p:nvPr/>
          </p:nvSpPr>
          <p:spPr>
            <a:xfrm>
              <a:off x="3388585"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2</a:t>
              </a:r>
            </a:p>
          </p:txBody>
        </p:sp>
        <p:sp>
          <p:nvSpPr>
            <p:cNvPr id="48" name="TextBox 43">
              <a:extLst>
                <a:ext uri="{FF2B5EF4-FFF2-40B4-BE49-F238E27FC236}">
                  <a16:creationId xmlns:a16="http://schemas.microsoft.com/office/drawing/2014/main" id="{45B94108-813B-BDC7-798F-BAD6E322E48C}"/>
                </a:ext>
              </a:extLst>
            </p:cNvPr>
            <p:cNvSpPr txBox="1"/>
            <p:nvPr/>
          </p:nvSpPr>
          <p:spPr>
            <a:xfrm>
              <a:off x="5139727"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3</a:t>
              </a:r>
            </a:p>
          </p:txBody>
        </p:sp>
        <p:sp>
          <p:nvSpPr>
            <p:cNvPr id="50" name="Rounded Rectangle 49">
              <a:extLst>
                <a:ext uri="{FF2B5EF4-FFF2-40B4-BE49-F238E27FC236}">
                  <a16:creationId xmlns:a16="http://schemas.microsoft.com/office/drawing/2014/main" id="{48146105-FE14-5C40-5D45-816899D2B6A4}"/>
                </a:ext>
              </a:extLst>
            </p:cNvPr>
            <p:cNvSpPr/>
            <p:nvPr/>
          </p:nvSpPr>
          <p:spPr>
            <a:xfrm>
              <a:off x="8054334" y="0"/>
              <a:ext cx="462404" cy="320040"/>
            </a:xfrm>
            <a:prstGeom prst="roundRect">
              <a:avLst/>
            </a:prstGeom>
            <a:solidFill>
              <a:srgbClr val="F9E65B"/>
            </a:solidFill>
            <a:ln w="6350">
              <a:solidFill>
                <a:schemeClr val="bg1">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1" name="TextBox 15">
              <a:extLst>
                <a:ext uri="{FF2B5EF4-FFF2-40B4-BE49-F238E27FC236}">
                  <a16:creationId xmlns:a16="http://schemas.microsoft.com/office/drawing/2014/main" id="{7AC7AD18-C78E-E02C-33C2-BB70F070BD90}"/>
                </a:ext>
              </a:extLst>
            </p:cNvPr>
            <p:cNvSpPr txBox="1"/>
            <p:nvPr/>
          </p:nvSpPr>
          <p:spPr>
            <a:xfrm>
              <a:off x="8606650" y="25652"/>
              <a:ext cx="1097280" cy="265265"/>
            </a:xfrm>
            <a:prstGeom prst="rect">
              <a:avLst/>
            </a:prstGeom>
            <a:noFill/>
          </p:spPr>
          <p:style>
            <a:lnRef idx="0">
              <a:scrgbClr r="0" g="0" b="0"/>
            </a:lnRef>
            <a:fillRef idx="0">
              <a:scrgbClr r="0" g="0" b="0"/>
            </a:fillRef>
            <a:effectRef idx="0">
              <a:scrgbClr r="0" g="0" b="0"/>
            </a:effectRef>
            <a:fontRef idx="minor">
              <a:schemeClr val="tx1"/>
            </a:fontRef>
          </p:style>
          <p:txBody>
            <a:bodyPr wrap="non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r>
                <a:rPr lang="en-US" sz="1100">
                  <a:latin typeface="Century Gothic" panose="020B0502020202020204" pitchFamily="34" charset="0"/>
                </a:rPr>
                <a:t>TEAM 5</a:t>
              </a:r>
            </a:p>
          </p:txBody>
        </p:sp>
      </p:grpSp>
      <p:sp>
        <p:nvSpPr>
          <p:cNvPr id="52" name="TextBox 51">
            <a:extLst>
              <a:ext uri="{FF2B5EF4-FFF2-40B4-BE49-F238E27FC236}">
                <a16:creationId xmlns:a16="http://schemas.microsoft.com/office/drawing/2014/main" id="{1039BA3F-8941-193F-CE00-24659627FD60}"/>
              </a:ext>
            </a:extLst>
          </p:cNvPr>
          <p:cNvSpPr txBox="1"/>
          <p:nvPr/>
        </p:nvSpPr>
        <p:spPr>
          <a:xfrm>
            <a:off x="-12561" y="1053018"/>
            <a:ext cx="7315200" cy="369332"/>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7. Deployment and Delivery</a:t>
            </a:r>
          </a:p>
        </p:txBody>
      </p:sp>
      <p:sp>
        <p:nvSpPr>
          <p:cNvPr id="60" name="TextBox 59">
            <a:extLst>
              <a:ext uri="{FF2B5EF4-FFF2-40B4-BE49-F238E27FC236}">
                <a16:creationId xmlns:a16="http://schemas.microsoft.com/office/drawing/2014/main" id="{2E39F569-7D2A-D28E-D97C-5066E086A2E8}"/>
              </a:ext>
            </a:extLst>
          </p:cNvPr>
          <p:cNvSpPr txBox="1"/>
          <p:nvPr/>
        </p:nvSpPr>
        <p:spPr>
          <a:xfrm>
            <a:off x="-7859" y="3489121"/>
            <a:ext cx="7315200" cy="365760"/>
          </a:xfrm>
          <a:prstGeom prst="rect">
            <a:avLst/>
          </a:prstGeom>
          <a:noFill/>
        </p:spPr>
        <p:txBody>
          <a:bodyPr wrap="square" rtlCol="0">
            <a:spAutoFit/>
          </a:bodyPr>
          <a:lstStyle/>
          <a:p>
            <a:r>
              <a:rPr lang="en-US" dirty="0">
                <a:solidFill>
                  <a:srgbClr val="AC3605"/>
                </a:solidFill>
                <a:effectLst>
                  <a:glow rad="139700">
                    <a:schemeClr val="bg1"/>
                  </a:glow>
                </a:effectLst>
                <a:latin typeface="Century Gothic" panose="020B0502020202020204" pitchFamily="34" charset="0"/>
              </a:rPr>
              <a:t>8. Post-Launch Support and Maintenance</a:t>
            </a:r>
          </a:p>
        </p:txBody>
      </p:sp>
      <p:grpSp>
        <p:nvGrpSpPr>
          <p:cNvPr id="65" name="Group 64">
            <a:extLst>
              <a:ext uri="{FF2B5EF4-FFF2-40B4-BE49-F238E27FC236}">
                <a16:creationId xmlns:a16="http://schemas.microsoft.com/office/drawing/2014/main" id="{3A601C1F-3711-CFBE-8651-9539CD84822C}"/>
              </a:ext>
            </a:extLst>
          </p:cNvPr>
          <p:cNvGrpSpPr/>
          <p:nvPr/>
        </p:nvGrpSpPr>
        <p:grpSpPr>
          <a:xfrm>
            <a:off x="5668408" y="687080"/>
            <a:ext cx="1604153" cy="5303520"/>
            <a:chOff x="0" y="-2"/>
            <a:chExt cx="1604153" cy="4511967"/>
          </a:xfrm>
        </p:grpSpPr>
        <p:cxnSp>
          <p:nvCxnSpPr>
            <p:cNvPr id="66" name="Straight Connector 65">
              <a:extLst>
                <a:ext uri="{FF2B5EF4-FFF2-40B4-BE49-F238E27FC236}">
                  <a16:creationId xmlns:a16="http://schemas.microsoft.com/office/drawing/2014/main" id="{547F23AB-76C1-538F-7F3A-F0C11B69BAD4}"/>
                </a:ext>
              </a:extLst>
            </p:cNvPr>
            <p:cNvCxnSpPr/>
            <p:nvPr/>
          </p:nvCxnSpPr>
          <p:spPr>
            <a:xfrm>
              <a:off x="0" y="-2"/>
              <a:ext cx="0" cy="4511967"/>
            </a:xfrm>
            <a:prstGeom prst="line">
              <a:avLst/>
            </a:prstGeom>
            <a:ln w="34925" cap="rnd">
              <a:solidFill>
                <a:srgbClr val="00B0F0"/>
              </a:solidFill>
              <a:headEnd type="oval"/>
              <a:tailEnd type="oval"/>
            </a:ln>
            <a:effectLst>
              <a:outerShdw blurRad="40000" dist="20000" dir="5400000" rotWithShape="0">
                <a:schemeClr val="tx1">
                  <a:alpha val="38000"/>
                </a:schemeClr>
              </a:outerShdw>
            </a:effectLst>
          </p:spPr>
          <p:style>
            <a:lnRef idx="2">
              <a:schemeClr val="accent1"/>
            </a:lnRef>
            <a:fillRef idx="0">
              <a:schemeClr val="accent1"/>
            </a:fillRef>
            <a:effectRef idx="1">
              <a:schemeClr val="accent1"/>
            </a:effectRef>
            <a:fontRef idx="minor">
              <a:schemeClr val="tx1"/>
            </a:fontRef>
          </p:style>
        </p:cxnSp>
        <p:sp>
          <p:nvSpPr>
            <p:cNvPr id="67" name="Display 66">
              <a:extLst>
                <a:ext uri="{FF2B5EF4-FFF2-40B4-BE49-F238E27FC236}">
                  <a16:creationId xmlns:a16="http://schemas.microsoft.com/office/drawing/2014/main" id="{D40E2B58-6A2F-0386-8911-035BA4C1FAE2}"/>
                </a:ext>
              </a:extLst>
            </p:cNvPr>
            <p:cNvSpPr/>
            <p:nvPr/>
          </p:nvSpPr>
          <p:spPr>
            <a:xfrm>
              <a:off x="811" y="1860061"/>
              <a:ext cx="1603342" cy="600317"/>
            </a:xfrm>
            <a:prstGeom prst="flowChartDisplay">
              <a:avLst/>
            </a:prstGeom>
            <a:solidFill>
              <a:srgbClr val="0070C0"/>
            </a:solidFill>
            <a:effectLst/>
          </p:spPr>
          <p:style>
            <a:lnRef idx="0">
              <a:schemeClr val="dk1"/>
            </a:lnRef>
            <a:fillRef idx="3">
              <a:schemeClr val="dk1"/>
            </a:fillRef>
            <a:effectRef idx="3">
              <a:schemeClr val="dk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300" b="0">
                  <a:solidFill>
                    <a:schemeClr val="bg1"/>
                  </a:solidFill>
                  <a:latin typeface="Century Gothic" panose="020B0502020202020204" pitchFamily="34" charset="0"/>
                </a:rPr>
                <a:t>MILESTONE</a:t>
              </a:r>
            </a:p>
            <a:p>
              <a:pPr algn="ctr"/>
              <a:r>
                <a:rPr lang="en-US" sz="1300" b="0">
                  <a:solidFill>
                    <a:schemeClr val="bg1"/>
                  </a:solidFill>
                  <a:latin typeface="Century Gothic" panose="020B0502020202020204" pitchFamily="34" charset="0"/>
                </a:rPr>
                <a:t>00/00</a:t>
              </a:r>
            </a:p>
          </p:txBody>
        </p:sp>
      </p:grpSp>
      <p:sp>
        <p:nvSpPr>
          <p:cNvPr id="4" name="Shape 14">
            <a:extLst>
              <a:ext uri="{FF2B5EF4-FFF2-40B4-BE49-F238E27FC236}">
                <a16:creationId xmlns:a16="http://schemas.microsoft.com/office/drawing/2014/main" id="{D5C9D00D-3647-3441-859D-4D3E6FED275A}"/>
              </a:ext>
            </a:extLst>
          </p:cNvPr>
          <p:cNvSpPr/>
          <p:nvPr/>
        </p:nvSpPr>
        <p:spPr>
          <a:xfrm>
            <a:off x="7574232" y="1660721"/>
            <a:ext cx="2286000" cy="274320"/>
          </a:xfrm>
          <a:prstGeom prst="roundRect">
            <a:avLst>
              <a:gd name="adj" fmla="val 16667"/>
            </a:avLst>
          </a:prstGeom>
          <a:solidFill>
            <a:srgbClr val="F9E65B"/>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Prepare deployment environment.</a:t>
            </a:r>
            <a:endParaRPr sz="1400" b="0"/>
          </a:p>
        </p:txBody>
      </p:sp>
      <p:sp>
        <p:nvSpPr>
          <p:cNvPr id="5" name="Shape 16">
            <a:extLst>
              <a:ext uri="{FF2B5EF4-FFF2-40B4-BE49-F238E27FC236}">
                <a16:creationId xmlns:a16="http://schemas.microsoft.com/office/drawing/2014/main" id="{312B0595-8732-1546-B66D-3C0425B52E5C}"/>
              </a:ext>
            </a:extLst>
          </p:cNvPr>
          <p:cNvSpPr/>
          <p:nvPr/>
        </p:nvSpPr>
        <p:spPr>
          <a:xfrm>
            <a:off x="8895032" y="2075435"/>
            <a:ext cx="1092200" cy="578616"/>
          </a:xfrm>
          <a:prstGeom prst="roundRect">
            <a:avLst>
              <a:gd name="adj" fmla="val 7332"/>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Deploy beta version for real-world testing.</a:t>
            </a:r>
            <a:endParaRPr sz="1400" b="0"/>
          </a:p>
        </p:txBody>
      </p:sp>
      <p:sp>
        <p:nvSpPr>
          <p:cNvPr id="6" name="Shape 20">
            <a:extLst>
              <a:ext uri="{FF2B5EF4-FFF2-40B4-BE49-F238E27FC236}">
                <a16:creationId xmlns:a16="http://schemas.microsoft.com/office/drawing/2014/main" id="{9FC1D4DE-12B9-F346-AB2E-F1016DDDF3EF}"/>
              </a:ext>
            </a:extLst>
          </p:cNvPr>
          <p:cNvSpPr/>
          <p:nvPr/>
        </p:nvSpPr>
        <p:spPr>
          <a:xfrm>
            <a:off x="10050731" y="2728487"/>
            <a:ext cx="1054101" cy="534929"/>
          </a:xfrm>
          <a:prstGeom prst="roundRect">
            <a:avLst>
              <a:gd name="adj" fmla="val 9545"/>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a:solidFill>
                  <a:schemeClr val="dk1"/>
                </a:solidFill>
                <a:latin typeface="Century Gothic"/>
                <a:ea typeface="Century Gothic"/>
                <a:cs typeface="Century Gothic"/>
                <a:sym typeface="Century Gothic"/>
              </a:rPr>
              <a:t>Finalize and release product.</a:t>
            </a:r>
            <a:endParaRPr sz="1400" b="0"/>
          </a:p>
        </p:txBody>
      </p:sp>
      <p:sp>
        <p:nvSpPr>
          <p:cNvPr id="7" name="Shape 14">
            <a:extLst>
              <a:ext uri="{FF2B5EF4-FFF2-40B4-BE49-F238E27FC236}">
                <a16:creationId xmlns:a16="http://schemas.microsoft.com/office/drawing/2014/main" id="{6068981A-4F59-D848-BC62-78FAAEFF3FE3}"/>
              </a:ext>
            </a:extLst>
          </p:cNvPr>
          <p:cNvSpPr/>
          <p:nvPr/>
        </p:nvSpPr>
        <p:spPr>
          <a:xfrm>
            <a:off x="9963695" y="4086450"/>
            <a:ext cx="2070100" cy="457200"/>
          </a:xfrm>
          <a:prstGeom prst="roundRect">
            <a:avLst>
              <a:gd name="adj" fmla="val 3017"/>
            </a:avLst>
          </a:prstGeom>
          <a:solidFill>
            <a:srgbClr val="FFAEBF"/>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Monitor and address immediate post-launch issues.</a:t>
            </a:r>
            <a:endParaRPr sz="1400" b="0" dirty="0"/>
          </a:p>
        </p:txBody>
      </p:sp>
      <p:sp>
        <p:nvSpPr>
          <p:cNvPr id="8" name="Shape 16">
            <a:extLst>
              <a:ext uri="{FF2B5EF4-FFF2-40B4-BE49-F238E27FC236}">
                <a16:creationId xmlns:a16="http://schemas.microsoft.com/office/drawing/2014/main" id="{843E9AC2-9DAA-8A49-BB8E-87D1FC055367}"/>
              </a:ext>
            </a:extLst>
          </p:cNvPr>
          <p:cNvSpPr/>
          <p:nvPr/>
        </p:nvSpPr>
        <p:spPr>
          <a:xfrm>
            <a:off x="10217695" y="5211833"/>
            <a:ext cx="1816100" cy="457200"/>
          </a:xfrm>
          <a:prstGeom prst="roundRect">
            <a:avLst>
              <a:gd name="adj" fmla="val 7903"/>
            </a:avLst>
          </a:prstGeom>
          <a:solidFill>
            <a:schemeClr val="bg2"/>
          </a:solidFill>
          <a:ln w="6350" cap="flat" cmpd="sng">
            <a:solidFill>
              <a:schemeClr val="bg1">
                <a:lumMod val="75000"/>
              </a:schemeClr>
            </a:solidFill>
            <a:prstDash val="solid"/>
            <a:round/>
            <a:headEnd type="none" w="sm" len="sm"/>
            <a:tailEnd type="none" w="sm" len="sm"/>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Plan and prioritize ongoing maintenance tasks.</a:t>
            </a:r>
            <a:endParaRPr sz="1400" b="0" dirty="0"/>
          </a:p>
        </p:txBody>
      </p:sp>
      <p:sp>
        <p:nvSpPr>
          <p:cNvPr id="10" name="Shape 20">
            <a:extLst>
              <a:ext uri="{FF2B5EF4-FFF2-40B4-BE49-F238E27FC236}">
                <a16:creationId xmlns:a16="http://schemas.microsoft.com/office/drawing/2014/main" id="{C1657B31-F2E8-FA48-8D95-354484D8255E}"/>
              </a:ext>
            </a:extLst>
          </p:cNvPr>
          <p:cNvSpPr/>
          <p:nvPr/>
        </p:nvSpPr>
        <p:spPr>
          <a:xfrm>
            <a:off x="10204995" y="4637068"/>
            <a:ext cx="1828800" cy="457200"/>
          </a:xfrm>
          <a:prstGeom prst="roundRect">
            <a:avLst>
              <a:gd name="adj" fmla="val 1793"/>
            </a:avLst>
          </a:prstGeom>
          <a:solidFill>
            <a:srgbClr val="FFBE98"/>
          </a:solidFill>
          <a:ln w="6350">
            <a:solidFill>
              <a:schemeClr val="bg1">
                <a:lumMod val="75000"/>
              </a:schemeClr>
            </a:solidFill>
          </a:ln>
        </p:spPr>
        <p:txBody>
          <a:bodyPr spcFirstLastPara="1" wrap="square" lIns="73152" tIns="45700" rIns="45720" bIns="4570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lvl="0" indent="0" algn="l" rtl="0">
              <a:spcBef>
                <a:spcPts val="0"/>
              </a:spcBef>
              <a:spcAft>
                <a:spcPts val="0"/>
              </a:spcAft>
              <a:buNone/>
            </a:pPr>
            <a:r>
              <a:rPr lang="en-US" sz="1000" b="0" dirty="0">
                <a:solidFill>
                  <a:schemeClr val="dk1"/>
                </a:solidFill>
                <a:latin typeface="Century Gothic"/>
                <a:ea typeface="Century Gothic"/>
                <a:cs typeface="Century Gothic"/>
                <a:sym typeface="Century Gothic"/>
              </a:rPr>
              <a:t>Gather user feedback for future updates.</a:t>
            </a:r>
            <a:endParaRPr sz="1400" b="0" dirty="0"/>
          </a:p>
        </p:txBody>
      </p:sp>
      <p:sp>
        <p:nvSpPr>
          <p:cNvPr id="2" name="TextBox 4">
            <a:extLst>
              <a:ext uri="{FF2B5EF4-FFF2-40B4-BE49-F238E27FC236}">
                <a16:creationId xmlns:a16="http://schemas.microsoft.com/office/drawing/2014/main" id="{8D31366D-2345-50CC-4803-6238E6ADDADD}"/>
              </a:ext>
            </a:extLst>
          </p:cNvPr>
          <p:cNvSpPr txBox="1"/>
          <p:nvPr/>
        </p:nvSpPr>
        <p:spPr>
          <a:xfrm>
            <a:off x="8977701" y="6516190"/>
            <a:ext cx="31029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913519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8445</TotalTime>
  <Words>602</Words>
  <Application>Microsoft Office PowerPoint</Application>
  <PresentationFormat>Widescreen</PresentationFormat>
  <Paragraphs>139</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Bess</cp:lastModifiedBy>
  <cp:revision>142</cp:revision>
  <cp:lastPrinted>2020-08-31T22:23:58Z</cp:lastPrinted>
  <dcterms:created xsi:type="dcterms:W3CDTF">2021-07-07T23:54:57Z</dcterms:created>
  <dcterms:modified xsi:type="dcterms:W3CDTF">2025-04-06T22:01:26Z</dcterms:modified>
</cp:coreProperties>
</file>