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2" r:id="rId2"/>
    <p:sldId id="386" r:id="rId3"/>
    <p:sldId id="387" r:id="rId4"/>
    <p:sldId id="388" r:id="rId5"/>
    <p:sldId id="389"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CE"/>
    <a:srgbClr val="F2F2F2"/>
    <a:srgbClr val="578EA9"/>
    <a:srgbClr val="C3BA05"/>
    <a:srgbClr val="F9EBF7"/>
    <a:srgbClr val="5F2078"/>
    <a:srgbClr val="E8DD06"/>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1" autoAdjust="0"/>
    <p:restoredTop sz="94660"/>
  </p:normalViewPr>
  <p:slideViewPr>
    <p:cSldViewPr snapToGrid="0">
      <p:cViewPr>
        <p:scale>
          <a:sx n="100" d="100"/>
          <a:sy n="100" d="100"/>
        </p:scale>
        <p:origin x="1164"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C1D6E1B-7C68-4BEF-9A9C-88FCEA3DF25F}"/>
    <pc:docChg chg="modSld">
      <pc:chgData name="Bess Dunlevy" userId="dd4b9a8537dbe9d0" providerId="LiveId" clId="{8C1D6E1B-7C68-4BEF-9A9C-88FCEA3DF25F}" dt="2025-04-21T00:45:14.638" v="8" actId="6549"/>
      <pc:docMkLst>
        <pc:docMk/>
      </pc:docMkLst>
      <pc:sldChg chg="modSp mod">
        <pc:chgData name="Bess Dunlevy" userId="dd4b9a8537dbe9d0" providerId="LiveId" clId="{8C1D6E1B-7C68-4BEF-9A9C-88FCEA3DF25F}" dt="2025-04-21T00:45:03.401" v="1" actId="6549"/>
        <pc:sldMkLst>
          <pc:docMk/>
          <pc:sldMk cId="1508588292" sldId="342"/>
        </pc:sldMkLst>
        <pc:spChg chg="mod">
          <ac:chgData name="Bess Dunlevy" userId="dd4b9a8537dbe9d0" providerId="LiveId" clId="{8C1D6E1B-7C68-4BEF-9A9C-88FCEA3DF25F}" dt="2025-04-21T00:45:01.843" v="0" actId="20577"/>
          <ac:spMkLst>
            <pc:docMk/>
            <pc:sldMk cId="1508588292" sldId="342"/>
            <ac:spMk id="33" creationId="{143A449B-AAB7-994A-92CE-8F48E2CA7DF6}"/>
          </ac:spMkLst>
        </pc:spChg>
        <pc:graphicFrameChg chg="modGraphic">
          <ac:chgData name="Bess Dunlevy" userId="dd4b9a8537dbe9d0" providerId="LiveId" clId="{8C1D6E1B-7C68-4BEF-9A9C-88FCEA3DF25F}" dt="2025-04-21T00:45:03.401" v="1" actId="6549"/>
          <ac:graphicFrameMkLst>
            <pc:docMk/>
            <pc:sldMk cId="1508588292" sldId="342"/>
            <ac:graphicFrameMk id="6" creationId="{032F67F3-63F2-C2D4-D8FD-18E38393C1D9}"/>
          </ac:graphicFrameMkLst>
        </pc:graphicFrameChg>
      </pc:sldChg>
      <pc:sldChg chg="modSp mod">
        <pc:chgData name="Bess Dunlevy" userId="dd4b9a8537dbe9d0" providerId="LiveId" clId="{8C1D6E1B-7C68-4BEF-9A9C-88FCEA3DF25F}" dt="2025-04-21T00:45:06.874" v="3" actId="6549"/>
        <pc:sldMkLst>
          <pc:docMk/>
          <pc:sldMk cId="4047277563" sldId="386"/>
        </pc:sldMkLst>
        <pc:graphicFrameChg chg="modGraphic">
          <ac:chgData name="Bess Dunlevy" userId="dd4b9a8537dbe9d0" providerId="LiveId" clId="{8C1D6E1B-7C68-4BEF-9A9C-88FCEA3DF25F}" dt="2025-04-21T00:45:06.874" v="3" actId="6549"/>
          <ac:graphicFrameMkLst>
            <pc:docMk/>
            <pc:sldMk cId="4047277563" sldId="386"/>
            <ac:graphicFrameMk id="5" creationId="{3110E067-180A-AE41-4C52-FF284691A30C}"/>
          </ac:graphicFrameMkLst>
        </pc:graphicFrameChg>
      </pc:sldChg>
      <pc:sldChg chg="modSp mod">
        <pc:chgData name="Bess Dunlevy" userId="dd4b9a8537dbe9d0" providerId="LiveId" clId="{8C1D6E1B-7C68-4BEF-9A9C-88FCEA3DF25F}" dt="2025-04-21T00:45:09.708" v="5" actId="6549"/>
        <pc:sldMkLst>
          <pc:docMk/>
          <pc:sldMk cId="4093464516" sldId="387"/>
        </pc:sldMkLst>
        <pc:graphicFrameChg chg="modGraphic">
          <ac:chgData name="Bess Dunlevy" userId="dd4b9a8537dbe9d0" providerId="LiveId" clId="{8C1D6E1B-7C68-4BEF-9A9C-88FCEA3DF25F}" dt="2025-04-21T00:45:09.708" v="5" actId="6549"/>
          <ac:graphicFrameMkLst>
            <pc:docMk/>
            <pc:sldMk cId="4093464516" sldId="387"/>
            <ac:graphicFrameMk id="4" creationId="{C50E0920-5CF7-DF37-1A0D-2250EC4764A2}"/>
          </ac:graphicFrameMkLst>
        </pc:graphicFrameChg>
      </pc:sldChg>
      <pc:sldChg chg="modSp mod">
        <pc:chgData name="Bess Dunlevy" userId="dd4b9a8537dbe9d0" providerId="LiveId" clId="{8C1D6E1B-7C68-4BEF-9A9C-88FCEA3DF25F}" dt="2025-04-21T00:45:12.732" v="7" actId="6549"/>
        <pc:sldMkLst>
          <pc:docMk/>
          <pc:sldMk cId="1397174271" sldId="388"/>
        </pc:sldMkLst>
        <pc:graphicFrameChg chg="modGraphic">
          <ac:chgData name="Bess Dunlevy" userId="dd4b9a8537dbe9d0" providerId="LiveId" clId="{8C1D6E1B-7C68-4BEF-9A9C-88FCEA3DF25F}" dt="2025-04-21T00:45:12.732" v="7" actId="6549"/>
          <ac:graphicFrameMkLst>
            <pc:docMk/>
            <pc:sldMk cId="1397174271" sldId="388"/>
            <ac:graphicFrameMk id="4" creationId="{A3DF674E-8028-97A4-4DFE-0F7C4A8FB21B}"/>
          </ac:graphicFrameMkLst>
        </pc:graphicFrameChg>
      </pc:sldChg>
      <pc:sldChg chg="modSp mod">
        <pc:chgData name="Bess Dunlevy" userId="dd4b9a8537dbe9d0" providerId="LiveId" clId="{8C1D6E1B-7C68-4BEF-9A9C-88FCEA3DF25F}" dt="2025-04-21T00:45:14.638" v="8" actId="6549"/>
        <pc:sldMkLst>
          <pc:docMk/>
          <pc:sldMk cId="1437375885" sldId="389"/>
        </pc:sldMkLst>
        <pc:graphicFrameChg chg="modGraphic">
          <ac:chgData name="Bess Dunlevy" userId="dd4b9a8537dbe9d0" providerId="LiveId" clId="{8C1D6E1B-7C68-4BEF-9A9C-88FCEA3DF25F}" dt="2025-04-21T00:45:14.638" v="8" actId="6549"/>
          <ac:graphicFrameMkLst>
            <pc:docMk/>
            <pc:sldMk cId="1437375885" sldId="389"/>
            <ac:graphicFrameMk id="4" creationId="{AE5F187E-D57C-60FE-4596-46F8F75C5ED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4/20/2025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4/20/2025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4/20/2025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lded paper shaped like tears">
            <a:extLst>
              <a:ext uri="{FF2B5EF4-FFF2-40B4-BE49-F238E27FC236}">
                <a16:creationId xmlns:a16="http://schemas.microsoft.com/office/drawing/2014/main" id="{9F921D95-BF2E-8640-90EF-A881B0899580}"/>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2522358" y="10"/>
            <a:ext cx="9669642" cy="6857990"/>
          </a:xfrm>
          <a:prstGeom prst="rect">
            <a:avLst/>
          </a:prstGeom>
        </p:spPr>
      </p:pic>
      <p:sp>
        <p:nvSpPr>
          <p:cNvPr id="36" name="Rectangle 3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113242" y="309814"/>
            <a:ext cx="4675574"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dirty="0">
                <a:solidFill>
                  <a:schemeClr val="tx1">
                    <a:lumMod val="65000"/>
                    <a:lumOff val="35000"/>
                  </a:schemeClr>
                </a:solidFill>
                <a:latin typeface="Century Gothic" panose="020B0502020202020204" pitchFamily="34" charset="0"/>
                <a:ea typeface="+mj-ea"/>
                <a:cs typeface="+mj-cs"/>
              </a:rPr>
              <a:t>New Hire Onboarding Plan Template</a:t>
            </a:r>
          </a:p>
        </p:txBody>
      </p:sp>
      <p:graphicFrame>
        <p:nvGraphicFramePr>
          <p:cNvPr id="6" name="Table 5">
            <a:extLst>
              <a:ext uri="{FF2B5EF4-FFF2-40B4-BE49-F238E27FC236}">
                <a16:creationId xmlns:a16="http://schemas.microsoft.com/office/drawing/2014/main" id="{032F67F3-63F2-C2D4-D8FD-18E38393C1D9}"/>
              </a:ext>
            </a:extLst>
          </p:cNvPr>
          <p:cNvGraphicFramePr>
            <a:graphicFrameLocks noGrp="1"/>
          </p:cNvGraphicFramePr>
          <p:nvPr>
            <p:extLst>
              <p:ext uri="{D42A27DB-BD31-4B8C-83A1-F6EECF244321}">
                <p14:modId xmlns:p14="http://schemas.microsoft.com/office/powerpoint/2010/main" val="3268620023"/>
              </p:ext>
            </p:extLst>
          </p:nvPr>
        </p:nvGraphicFramePr>
        <p:xfrm>
          <a:off x="209353" y="5012653"/>
          <a:ext cx="11809822" cy="1672590"/>
        </p:xfrm>
        <a:graphic>
          <a:graphicData uri="http://schemas.openxmlformats.org/drawingml/2006/table">
            <a:tbl>
              <a:tblPr/>
              <a:tblGrid>
                <a:gridCol w="2005946">
                  <a:extLst>
                    <a:ext uri="{9D8B030D-6E8A-4147-A177-3AD203B41FA5}">
                      <a16:colId xmlns:a16="http://schemas.microsoft.com/office/drawing/2014/main" val="2880949109"/>
                    </a:ext>
                  </a:extLst>
                </a:gridCol>
                <a:gridCol w="9803876">
                  <a:extLst>
                    <a:ext uri="{9D8B030D-6E8A-4147-A177-3AD203B41FA5}">
                      <a16:colId xmlns:a16="http://schemas.microsoft.com/office/drawing/2014/main" val="1858542580"/>
                    </a:ext>
                  </a:extLst>
                </a:gridCol>
              </a:tblGrid>
              <a:tr h="278765">
                <a:tc>
                  <a:txBody>
                    <a:bodyPr/>
                    <a:lstStyle/>
                    <a:p>
                      <a:pPr algn="l" fontAlgn="ctr"/>
                      <a:r>
                        <a:rPr lang="en-US" sz="1000" b="1" i="0" u="none" strike="noStrike">
                          <a:solidFill>
                            <a:srgbClr val="DAF2D0"/>
                          </a:solidFill>
                          <a:effectLst/>
                          <a:latin typeface="Century Gothic" panose="020B0502020202020204" pitchFamily="34" charset="0"/>
                        </a:rPr>
                        <a:t>Employee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endParaRPr lang="en-US" sz="10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31792506"/>
                  </a:ext>
                </a:extLst>
              </a:tr>
              <a:tr h="278765">
                <a:tc>
                  <a:txBody>
                    <a:bodyPr/>
                    <a:lstStyle/>
                    <a:p>
                      <a:pPr algn="l" fontAlgn="ctr"/>
                      <a:r>
                        <a:rPr lang="en-US" sz="1000" b="1" i="0" u="none" strike="noStrike">
                          <a:solidFill>
                            <a:srgbClr val="DAF2D0"/>
                          </a:solidFill>
                          <a:effectLst/>
                          <a:latin typeface="Century Gothic" panose="020B0502020202020204" pitchFamily="34" charset="0"/>
                        </a:rPr>
                        <a:t>Job 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endParaRPr lang="en-US" sz="10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112259167"/>
                  </a:ext>
                </a:extLst>
              </a:tr>
              <a:tr h="278765">
                <a:tc>
                  <a:txBody>
                    <a:bodyPr/>
                    <a:lstStyle/>
                    <a:p>
                      <a:pPr algn="l" fontAlgn="ctr"/>
                      <a:r>
                        <a:rPr lang="en-US" sz="1000" b="1" i="0" u="none" strike="noStrike">
                          <a:solidFill>
                            <a:srgbClr val="DAF2D0"/>
                          </a:solidFill>
                          <a:effectLst/>
                          <a:latin typeface="Century Gothic" panose="020B0502020202020204" pitchFamily="34" charset="0"/>
                        </a:rPr>
                        <a:t>Department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endParaRPr lang="en-US" sz="10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47426135"/>
                  </a:ext>
                </a:extLst>
              </a:tr>
              <a:tr h="278765">
                <a:tc>
                  <a:txBody>
                    <a:bodyPr/>
                    <a:lstStyle/>
                    <a:p>
                      <a:pPr algn="l" fontAlgn="ctr"/>
                      <a:r>
                        <a:rPr lang="en-US" sz="1000" b="1" i="0" u="none" strike="noStrike">
                          <a:solidFill>
                            <a:srgbClr val="DAF2D0"/>
                          </a:solidFill>
                          <a:effectLst/>
                          <a:latin typeface="Century Gothic" panose="020B0502020202020204" pitchFamily="34" charset="0"/>
                        </a:rPr>
                        <a:t>Hiring 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endParaRPr lang="en-US" sz="10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77390675"/>
                  </a:ext>
                </a:extLst>
              </a:tr>
              <a:tr h="278765">
                <a:tc>
                  <a:txBody>
                    <a:bodyPr/>
                    <a:lstStyle/>
                    <a:p>
                      <a:pPr algn="l" fontAlgn="ctr"/>
                      <a:r>
                        <a:rPr lang="en-US" sz="1000" b="1" i="0" u="none" strike="noStrike">
                          <a:solidFill>
                            <a:srgbClr val="DAF2D0"/>
                          </a:solidFill>
                          <a:effectLst/>
                          <a:latin typeface="Century Gothic" panose="020B0502020202020204" pitchFamily="34" charset="0"/>
                        </a:rPr>
                        <a:t>Start Date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endParaRPr lang="en-US" sz="10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91808883"/>
                  </a:ext>
                </a:extLst>
              </a:tr>
              <a:tr h="278765">
                <a:tc>
                  <a:txBody>
                    <a:bodyPr/>
                    <a:lstStyle/>
                    <a:p>
                      <a:pPr algn="l" fontAlgn="ctr"/>
                      <a:r>
                        <a:rPr lang="en-US" sz="1000" b="1" i="0" u="none" strike="noStrike">
                          <a:solidFill>
                            <a:srgbClr val="DAF2D0"/>
                          </a:solidFill>
                          <a:effectLst/>
                          <a:latin typeface="Century Gothic" panose="020B0502020202020204" pitchFamily="34" charset="0"/>
                        </a:rPr>
                        <a:t>Remote / In-Office Status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96B24"/>
                    </a:solidFill>
                  </a:tcPr>
                </a:tc>
                <a:tc>
                  <a:txBody>
                    <a:bodyPr/>
                    <a:lstStyle/>
                    <a:p>
                      <a:pPr algn="l" fontAlgn="ctr"/>
                      <a:endParaRPr lang="en-US" sz="10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73712835"/>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110E067-180A-AE41-4C52-FF284691A30C}"/>
              </a:ext>
            </a:extLst>
          </p:cNvPr>
          <p:cNvGraphicFramePr>
            <a:graphicFrameLocks noGrp="1"/>
          </p:cNvGraphicFramePr>
          <p:nvPr>
            <p:extLst>
              <p:ext uri="{D42A27DB-BD31-4B8C-83A1-F6EECF244321}">
                <p14:modId xmlns:p14="http://schemas.microsoft.com/office/powerpoint/2010/main" val="3688284680"/>
              </p:ext>
            </p:extLst>
          </p:nvPr>
        </p:nvGraphicFramePr>
        <p:xfrm>
          <a:off x="179109" y="273377"/>
          <a:ext cx="11906053" cy="6419867"/>
        </p:xfrm>
        <a:graphic>
          <a:graphicData uri="http://schemas.openxmlformats.org/drawingml/2006/table">
            <a:tbl>
              <a:tblPr/>
              <a:tblGrid>
                <a:gridCol w="3971777">
                  <a:extLst>
                    <a:ext uri="{9D8B030D-6E8A-4147-A177-3AD203B41FA5}">
                      <a16:colId xmlns:a16="http://schemas.microsoft.com/office/drawing/2014/main" val="2255549258"/>
                    </a:ext>
                  </a:extLst>
                </a:gridCol>
                <a:gridCol w="3967138">
                  <a:extLst>
                    <a:ext uri="{9D8B030D-6E8A-4147-A177-3AD203B41FA5}">
                      <a16:colId xmlns:a16="http://schemas.microsoft.com/office/drawing/2014/main" val="1714198390"/>
                    </a:ext>
                  </a:extLst>
                </a:gridCol>
                <a:gridCol w="3967138">
                  <a:extLst>
                    <a:ext uri="{9D8B030D-6E8A-4147-A177-3AD203B41FA5}">
                      <a16:colId xmlns:a16="http://schemas.microsoft.com/office/drawing/2014/main" val="2697265696"/>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Preboarding Phase</a:t>
                      </a:r>
                    </a:p>
                  </a:txBody>
                  <a:tcPr marL="7590"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636031"/>
                  </a:ext>
                </a:extLst>
              </a:tr>
              <a:tr h="328664">
                <a:tc>
                  <a:txBody>
                    <a:bodyPr/>
                    <a:lstStyle/>
                    <a:p>
                      <a:pPr algn="l" fontAlgn="ctr"/>
                      <a:r>
                        <a:rPr lang="en-US" sz="1400" b="1" i="0" u="none" strike="noStrike" dirty="0">
                          <a:solidFill>
                            <a:srgbClr val="196B24"/>
                          </a:solidFill>
                          <a:effectLst/>
                          <a:latin typeface="Century Gothic" panose="020B0502020202020204" pitchFamily="34" charset="0"/>
                        </a:rPr>
                        <a:t>Objective</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gridSpan="2">
                  <a:txBody>
                    <a:bodyPr/>
                    <a:lstStyle/>
                    <a:p>
                      <a:pPr algn="l" fontAlgn="ctr"/>
                      <a:r>
                        <a:rPr lang="en-US" sz="1400" b="1" i="0" u="none" strike="noStrike">
                          <a:solidFill>
                            <a:srgbClr val="196B24"/>
                          </a:solidFill>
                          <a:effectLst/>
                          <a:latin typeface="Century Gothic" panose="020B0502020202020204" pitchFamily="34" charset="0"/>
                        </a:rPr>
                        <a:t>Description</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hMerge="1">
                  <a:txBody>
                    <a:bodyPr/>
                    <a:lstStyle/>
                    <a:p>
                      <a:endParaRPr lang="en-US"/>
                    </a:p>
                  </a:txBody>
                  <a:tcPr/>
                </a:tc>
                <a:extLst>
                  <a:ext uri="{0D108BD9-81ED-4DB2-BD59-A6C34878D82A}">
                    <a16:rowId xmlns:a16="http://schemas.microsoft.com/office/drawing/2014/main" val="3142557064"/>
                  </a:ext>
                </a:extLst>
              </a:tr>
              <a:tr h="48064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46424523"/>
                  </a:ext>
                </a:extLst>
              </a:tr>
              <a:tr h="48064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85779223"/>
                  </a:ext>
                </a:extLst>
              </a:tr>
              <a:tr h="480642">
                <a:tc>
                  <a:txBody>
                    <a:bodyPr/>
                    <a:lstStyle/>
                    <a:p>
                      <a:pPr algn="l" fontAlgn="ctr"/>
                      <a:endParaRPr lang="en-US" sz="1400" b="0" i="0" u="none" strike="noStrike">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27031"/>
                  </a:ext>
                </a:extLst>
              </a:tr>
              <a:tr h="480642">
                <a:tc>
                  <a:txBody>
                    <a:bodyPr/>
                    <a:lstStyle/>
                    <a:p>
                      <a:pPr algn="l" fontAlgn="ctr"/>
                      <a:endParaRPr lang="en-US" sz="1400" b="0" i="0" u="none" strike="noStrike">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24036282"/>
                  </a:ext>
                </a:extLst>
              </a:tr>
              <a:tr h="480642">
                <a:tc>
                  <a:txBody>
                    <a:bodyPr/>
                    <a:lstStyle/>
                    <a:p>
                      <a:pPr algn="l" fontAlgn="ctr"/>
                      <a:endParaRPr lang="en-US" sz="1400" b="0" i="0" u="none" strike="noStrike">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7902745"/>
                  </a:ext>
                </a:extLst>
              </a:tr>
              <a:tr h="224599">
                <a:tc>
                  <a:txBody>
                    <a:bodyPr/>
                    <a:lstStyle/>
                    <a:p>
                      <a:pPr algn="l" fontAlgn="b"/>
                      <a:endParaRPr lang="en-US" sz="900" b="0" i="0" u="none" strike="noStrike">
                        <a:solidFill>
                          <a:srgbClr val="000000"/>
                        </a:solidFill>
                        <a:effectLst/>
                        <a:latin typeface="Aptos Narrow" panose="020B0004020202020204" pitchFamily="34" charset="0"/>
                      </a:endParaRPr>
                    </a:p>
                  </a:txBody>
                  <a:tcPr marL="7590" marR="7590" marT="759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7590" marR="7590" marT="759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7590" marR="7590" marT="759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15562123"/>
                  </a:ext>
                </a:extLst>
              </a:tr>
              <a:tr h="328664">
                <a:tc>
                  <a:txBody>
                    <a:bodyPr/>
                    <a:lstStyle/>
                    <a:p>
                      <a:pPr algn="l" fontAlgn="ctr"/>
                      <a:r>
                        <a:rPr lang="en-US" sz="1400" b="1" i="0" u="none" strike="noStrike" dirty="0">
                          <a:solidFill>
                            <a:srgbClr val="196B24"/>
                          </a:solidFill>
                          <a:effectLst/>
                          <a:latin typeface="Century Gothic" panose="020B0502020202020204" pitchFamily="34" charset="0"/>
                        </a:rPr>
                        <a:t>Role</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gridSpan="2">
                  <a:txBody>
                    <a:bodyPr/>
                    <a:lstStyle/>
                    <a:p>
                      <a:pPr algn="l" fontAlgn="ctr"/>
                      <a:r>
                        <a:rPr lang="en-US" sz="1400" b="1" i="0" u="none" strike="noStrike">
                          <a:solidFill>
                            <a:srgbClr val="196B24"/>
                          </a:solidFill>
                          <a:effectLst/>
                          <a:latin typeface="Century Gothic" panose="020B0502020202020204" pitchFamily="34" charset="0"/>
                        </a:rPr>
                        <a:t>Responsibility</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hMerge="1">
                  <a:txBody>
                    <a:bodyPr/>
                    <a:lstStyle/>
                    <a:p>
                      <a:endParaRPr lang="en-US"/>
                    </a:p>
                  </a:txBody>
                  <a:tcPr/>
                </a:tc>
                <a:extLst>
                  <a:ext uri="{0D108BD9-81ED-4DB2-BD59-A6C34878D82A}">
                    <a16:rowId xmlns:a16="http://schemas.microsoft.com/office/drawing/2014/main" val="2078923462"/>
                  </a:ext>
                </a:extLst>
              </a:tr>
              <a:tr h="48064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30119135"/>
                  </a:ext>
                </a:extLst>
              </a:tr>
              <a:tr h="480642">
                <a:tc>
                  <a:txBody>
                    <a:bodyPr/>
                    <a:lstStyle/>
                    <a:p>
                      <a:pPr algn="l" fontAlgn="ctr"/>
                      <a:endParaRPr lang="en-US" sz="1400" b="0" i="0" u="none" strike="noStrike">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31150429"/>
                  </a:ext>
                </a:extLst>
              </a:tr>
              <a:tr h="480642">
                <a:tc>
                  <a:txBody>
                    <a:bodyPr/>
                    <a:lstStyle/>
                    <a:p>
                      <a:pPr algn="l" fontAlgn="ctr"/>
                      <a:endParaRPr lang="en-US" sz="1400" b="0" i="0" u="none" strike="noStrike">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95278355"/>
                  </a:ext>
                </a:extLst>
              </a:tr>
              <a:tr h="480642">
                <a:tc>
                  <a:txBody>
                    <a:bodyPr/>
                    <a:lstStyle/>
                    <a:p>
                      <a:pPr algn="l" fontAlgn="ctr"/>
                      <a:endParaRPr lang="en-US" sz="1400" b="0" i="0" u="none" strike="noStrike">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61654948"/>
                  </a:ext>
                </a:extLst>
              </a:tr>
              <a:tr h="480642">
                <a:tc>
                  <a:txBody>
                    <a:bodyPr/>
                    <a:lstStyle/>
                    <a:p>
                      <a:pPr algn="l" fontAlgn="ctr"/>
                      <a:r>
                        <a:rPr lang="en-US" sz="1400" b="0" i="0" u="none" strike="noStrike">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68306" marR="7590" marT="759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64164409"/>
                  </a:ext>
                </a:extLst>
              </a:tr>
            </a:tbl>
          </a:graphicData>
        </a:graphic>
      </p:graphicFrame>
    </p:spTree>
    <p:extLst>
      <p:ext uri="{BB962C8B-B14F-4D97-AF65-F5344CB8AC3E}">
        <p14:creationId xmlns:p14="http://schemas.microsoft.com/office/powerpoint/2010/main" val="40472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62973-4D3F-0371-FA90-FC24C78CC89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50E0920-5CF7-DF37-1A0D-2250EC4764A2}"/>
              </a:ext>
            </a:extLst>
          </p:cNvPr>
          <p:cNvGraphicFramePr>
            <a:graphicFrameLocks noGrp="1"/>
          </p:cNvGraphicFramePr>
          <p:nvPr>
            <p:extLst>
              <p:ext uri="{D42A27DB-BD31-4B8C-83A1-F6EECF244321}">
                <p14:modId xmlns:p14="http://schemas.microsoft.com/office/powerpoint/2010/main" val="2879967211"/>
              </p:ext>
            </p:extLst>
          </p:nvPr>
        </p:nvGraphicFramePr>
        <p:xfrm>
          <a:off x="179109" y="273377"/>
          <a:ext cx="11896626" cy="6384064"/>
        </p:xfrm>
        <a:graphic>
          <a:graphicData uri="http://schemas.openxmlformats.org/drawingml/2006/table">
            <a:tbl>
              <a:tblPr/>
              <a:tblGrid>
                <a:gridCol w="3965542">
                  <a:extLst>
                    <a:ext uri="{9D8B030D-6E8A-4147-A177-3AD203B41FA5}">
                      <a16:colId xmlns:a16="http://schemas.microsoft.com/office/drawing/2014/main" val="3550185079"/>
                    </a:ext>
                  </a:extLst>
                </a:gridCol>
                <a:gridCol w="3965542">
                  <a:extLst>
                    <a:ext uri="{9D8B030D-6E8A-4147-A177-3AD203B41FA5}">
                      <a16:colId xmlns:a16="http://schemas.microsoft.com/office/drawing/2014/main" val="1645453981"/>
                    </a:ext>
                  </a:extLst>
                </a:gridCol>
                <a:gridCol w="3965542">
                  <a:extLst>
                    <a:ext uri="{9D8B030D-6E8A-4147-A177-3AD203B41FA5}">
                      <a16:colId xmlns:a16="http://schemas.microsoft.com/office/drawing/2014/main" val="3672957604"/>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Orientation Phase</a:t>
                      </a:r>
                    </a:p>
                  </a:txBody>
                  <a:tcPr marL="8202"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0026183"/>
                  </a:ext>
                </a:extLst>
              </a:tr>
              <a:tr h="356739">
                <a:tc>
                  <a:txBody>
                    <a:bodyPr/>
                    <a:lstStyle/>
                    <a:p>
                      <a:pPr algn="l" fontAlgn="ctr"/>
                      <a:r>
                        <a:rPr lang="en-US" sz="1400" b="1" i="0" u="none" strike="noStrike" dirty="0">
                          <a:solidFill>
                            <a:srgbClr val="196B24"/>
                          </a:solidFill>
                          <a:effectLst/>
                          <a:latin typeface="Century Gothic" panose="020B0502020202020204" pitchFamily="34" charset="0"/>
                        </a:rPr>
                        <a:t>Objective</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gridSpan="2">
                  <a:txBody>
                    <a:bodyPr/>
                    <a:lstStyle/>
                    <a:p>
                      <a:pPr algn="l" fontAlgn="ctr"/>
                      <a:r>
                        <a:rPr lang="en-US" sz="1400" b="1" i="0" u="none" strike="noStrike">
                          <a:solidFill>
                            <a:srgbClr val="196B24"/>
                          </a:solidFill>
                          <a:effectLst/>
                          <a:latin typeface="Century Gothic" panose="020B0502020202020204" pitchFamily="34" charset="0"/>
                        </a:rPr>
                        <a:t>Description</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hMerge="1">
                  <a:txBody>
                    <a:bodyPr/>
                    <a:lstStyle/>
                    <a:p>
                      <a:endParaRPr lang="en-US"/>
                    </a:p>
                  </a:txBody>
                  <a:tcPr/>
                </a:tc>
                <a:extLst>
                  <a:ext uri="{0D108BD9-81ED-4DB2-BD59-A6C34878D82A}">
                    <a16:rowId xmlns:a16="http://schemas.microsoft.com/office/drawing/2014/main" val="1634189641"/>
                  </a:ext>
                </a:extLst>
              </a:tr>
              <a:tr h="521698">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3148768"/>
                  </a:ext>
                </a:extLst>
              </a:tr>
              <a:tr h="521698">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48148374"/>
                  </a:ext>
                </a:extLst>
              </a:tr>
              <a:tr h="521698">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85433775"/>
                  </a:ext>
                </a:extLst>
              </a:tr>
              <a:tr h="521698">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660954689"/>
                  </a:ext>
                </a:extLst>
              </a:tr>
              <a:tr h="521698">
                <a:tc>
                  <a:txBody>
                    <a:bodyPr/>
                    <a:lstStyle/>
                    <a:p>
                      <a:pPr algn="l" fontAlgn="ctr"/>
                      <a:r>
                        <a:rPr lang="en-US" sz="1400" b="0" i="0" u="none" strike="noStrike">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2">
                  <a:txBody>
                    <a:bodyPr/>
                    <a:lstStyle/>
                    <a:p>
                      <a:pPr algn="l" fontAlgn="ctr"/>
                      <a:r>
                        <a:rPr lang="en-US" sz="1400" b="0" i="0" u="none" strike="noStrike" dirty="0">
                          <a:solidFill>
                            <a:srgbClr val="595959"/>
                          </a:solidFill>
                          <a:effectLst/>
                          <a:latin typeface="Century Gothic" panose="020B0502020202020204" pitchFamily="34" charset="0"/>
                        </a:rPr>
                        <a:t> </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21576410"/>
                  </a:ext>
                </a:extLst>
              </a:tr>
              <a:tr h="243784">
                <a:tc>
                  <a:txBody>
                    <a:bodyPr/>
                    <a:lstStyle/>
                    <a:p>
                      <a:pPr algn="l" fontAlgn="b"/>
                      <a:endParaRPr lang="en-US" sz="900" b="0" i="0" u="none" strike="noStrike">
                        <a:solidFill>
                          <a:srgbClr val="000000"/>
                        </a:solidFill>
                        <a:effectLst/>
                        <a:latin typeface="Aptos Narrow" panose="020B0004020202020204" pitchFamily="34" charset="0"/>
                      </a:endParaRPr>
                    </a:p>
                  </a:txBody>
                  <a:tcPr marL="8202" marR="8202" marT="8202"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202" marR="8202" marT="8202"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202" marR="8202" marT="8202"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14718427"/>
                  </a:ext>
                </a:extLst>
              </a:tr>
              <a:tr h="356739">
                <a:tc>
                  <a:txBody>
                    <a:bodyPr/>
                    <a:lstStyle/>
                    <a:p>
                      <a:pPr algn="l" fontAlgn="ctr"/>
                      <a:r>
                        <a:rPr lang="en-US" sz="1400" b="1" i="0" u="none" strike="noStrike" dirty="0">
                          <a:solidFill>
                            <a:srgbClr val="196B24"/>
                          </a:solidFill>
                          <a:effectLst/>
                          <a:latin typeface="Century Gothic" panose="020B0502020202020204" pitchFamily="34" charset="0"/>
                        </a:rPr>
                        <a:t>Timeframe</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Key Focus Area</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Owner</a:t>
                      </a: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4105285605"/>
                  </a:ext>
                </a:extLst>
              </a:tr>
              <a:tr h="521698">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0244666"/>
                  </a:ext>
                </a:extLst>
              </a:tr>
              <a:tr h="521698">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62513700"/>
                  </a:ext>
                </a:extLst>
              </a:tr>
              <a:tr h="521698">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42199024"/>
                  </a:ext>
                </a:extLst>
              </a:tr>
              <a:tr h="521698">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73816" marR="8202" marT="820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69705518"/>
                  </a:ext>
                </a:extLst>
              </a:tr>
            </a:tbl>
          </a:graphicData>
        </a:graphic>
      </p:graphicFrame>
    </p:spTree>
    <p:extLst>
      <p:ext uri="{BB962C8B-B14F-4D97-AF65-F5344CB8AC3E}">
        <p14:creationId xmlns:p14="http://schemas.microsoft.com/office/powerpoint/2010/main" val="40934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4DB0-81AD-111C-8C5B-354487467F7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DF674E-8028-97A4-4DFE-0F7C4A8FB21B}"/>
              </a:ext>
            </a:extLst>
          </p:cNvPr>
          <p:cNvGraphicFramePr>
            <a:graphicFrameLocks noGrp="1"/>
          </p:cNvGraphicFramePr>
          <p:nvPr>
            <p:extLst>
              <p:ext uri="{D42A27DB-BD31-4B8C-83A1-F6EECF244321}">
                <p14:modId xmlns:p14="http://schemas.microsoft.com/office/powerpoint/2010/main" val="1292832083"/>
              </p:ext>
            </p:extLst>
          </p:nvPr>
        </p:nvGraphicFramePr>
        <p:xfrm>
          <a:off x="179109" y="273377"/>
          <a:ext cx="11896626" cy="6124080"/>
        </p:xfrm>
        <a:graphic>
          <a:graphicData uri="http://schemas.openxmlformats.org/drawingml/2006/table">
            <a:tbl>
              <a:tblPr/>
              <a:tblGrid>
                <a:gridCol w="3965542">
                  <a:extLst>
                    <a:ext uri="{9D8B030D-6E8A-4147-A177-3AD203B41FA5}">
                      <a16:colId xmlns:a16="http://schemas.microsoft.com/office/drawing/2014/main" val="2225212834"/>
                    </a:ext>
                  </a:extLst>
                </a:gridCol>
                <a:gridCol w="3965542">
                  <a:extLst>
                    <a:ext uri="{9D8B030D-6E8A-4147-A177-3AD203B41FA5}">
                      <a16:colId xmlns:a16="http://schemas.microsoft.com/office/drawing/2014/main" val="2322820170"/>
                    </a:ext>
                  </a:extLst>
                </a:gridCol>
                <a:gridCol w="3965542">
                  <a:extLst>
                    <a:ext uri="{9D8B030D-6E8A-4147-A177-3AD203B41FA5}">
                      <a16:colId xmlns:a16="http://schemas.microsoft.com/office/drawing/2014/main" val="4191654063"/>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Integration Phase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8545769"/>
                  </a:ext>
                </a:extLst>
              </a:tr>
              <a:tr h="470643">
                <a:tc>
                  <a:txBody>
                    <a:bodyPr/>
                    <a:lstStyle/>
                    <a:p>
                      <a:pPr algn="l" fontAlgn="ctr"/>
                      <a:r>
                        <a:rPr lang="en-US" sz="1400" b="1" i="0" u="none" strike="noStrike" dirty="0">
                          <a:solidFill>
                            <a:srgbClr val="196B24"/>
                          </a:solidFill>
                          <a:effectLst/>
                          <a:latin typeface="Century Gothic" panose="020B0502020202020204" pitchFamily="34" charset="0"/>
                        </a:rPr>
                        <a:t>Timeframe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Objective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3572259628"/>
                  </a:ext>
                </a:extLst>
              </a:tr>
              <a:tr h="68827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75838685"/>
                  </a:ext>
                </a:extLst>
              </a:tr>
              <a:tr h="688275">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94478859"/>
                  </a:ext>
                </a:extLst>
              </a:tr>
              <a:tr h="688275">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0120830"/>
                  </a:ext>
                </a:extLst>
              </a:tr>
              <a:tr h="321624">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47311723"/>
                  </a:ext>
                </a:extLst>
              </a:tr>
              <a:tr h="470643">
                <a:tc>
                  <a:txBody>
                    <a:bodyPr/>
                    <a:lstStyle/>
                    <a:p>
                      <a:pPr algn="l" fontAlgn="ctr"/>
                      <a:r>
                        <a:rPr lang="en-US" sz="1400" b="1" i="0" u="none" strike="noStrike" dirty="0">
                          <a:solidFill>
                            <a:srgbClr val="196B24"/>
                          </a:solidFill>
                          <a:effectLst/>
                          <a:latin typeface="Century Gothic" panose="020B0502020202020204" pitchFamily="34" charset="0"/>
                        </a:rPr>
                        <a:t>Timeframe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dirty="0">
                          <a:solidFill>
                            <a:srgbClr val="196B24"/>
                          </a:solidFill>
                          <a:effectLst/>
                          <a:latin typeface="Century Gothic" panose="020B0502020202020204" pitchFamily="34" charset="0"/>
                        </a:rPr>
                        <a:t>Milestones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601948751"/>
                  </a:ext>
                </a:extLst>
              </a:tr>
              <a:tr h="68827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09778871"/>
                  </a:ext>
                </a:extLst>
              </a:tr>
              <a:tr h="688275">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34504410"/>
                  </a:ext>
                </a:extLst>
              </a:tr>
              <a:tr h="688275">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80908057"/>
                  </a:ext>
                </a:extLst>
              </a:tr>
            </a:tbl>
          </a:graphicData>
        </a:graphic>
      </p:graphicFrame>
    </p:spTree>
    <p:extLst>
      <p:ext uri="{BB962C8B-B14F-4D97-AF65-F5344CB8AC3E}">
        <p14:creationId xmlns:p14="http://schemas.microsoft.com/office/powerpoint/2010/main" val="139717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0FF28-15C1-906B-C6E2-9FDC67C4B52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5F187E-D57C-60FE-4596-46F8F75C5ED5}"/>
              </a:ext>
            </a:extLst>
          </p:cNvPr>
          <p:cNvGraphicFramePr>
            <a:graphicFrameLocks noGrp="1"/>
          </p:cNvGraphicFramePr>
          <p:nvPr>
            <p:extLst>
              <p:ext uri="{D42A27DB-BD31-4B8C-83A1-F6EECF244321}">
                <p14:modId xmlns:p14="http://schemas.microsoft.com/office/powerpoint/2010/main" val="2042057296"/>
              </p:ext>
            </p:extLst>
          </p:nvPr>
        </p:nvGraphicFramePr>
        <p:xfrm>
          <a:off x="179109" y="273377"/>
          <a:ext cx="11896626" cy="3823732"/>
        </p:xfrm>
        <a:graphic>
          <a:graphicData uri="http://schemas.openxmlformats.org/drawingml/2006/table">
            <a:tbl>
              <a:tblPr/>
              <a:tblGrid>
                <a:gridCol w="3965542">
                  <a:extLst>
                    <a:ext uri="{9D8B030D-6E8A-4147-A177-3AD203B41FA5}">
                      <a16:colId xmlns:a16="http://schemas.microsoft.com/office/drawing/2014/main" val="2597776164"/>
                    </a:ext>
                  </a:extLst>
                </a:gridCol>
                <a:gridCol w="3965542">
                  <a:extLst>
                    <a:ext uri="{9D8B030D-6E8A-4147-A177-3AD203B41FA5}">
                      <a16:colId xmlns:a16="http://schemas.microsoft.com/office/drawing/2014/main" val="133103986"/>
                    </a:ext>
                  </a:extLst>
                </a:gridCol>
                <a:gridCol w="3965542">
                  <a:extLst>
                    <a:ext uri="{9D8B030D-6E8A-4147-A177-3AD203B41FA5}">
                      <a16:colId xmlns:a16="http://schemas.microsoft.com/office/drawing/2014/main" val="3630586235"/>
                    </a:ext>
                  </a:extLst>
                </a:gridCol>
              </a:tblGrid>
              <a:tr h="731520">
                <a:tc gridSpan="3">
                  <a:txBody>
                    <a:bodyPr/>
                    <a:lstStyle/>
                    <a:p>
                      <a:pPr algn="l" fontAlgn="ctr"/>
                      <a:r>
                        <a:rPr lang="en-US" sz="2200" b="0" i="0" u="none" strike="noStrike" dirty="0">
                          <a:solidFill>
                            <a:srgbClr val="196B24"/>
                          </a:solidFill>
                          <a:effectLst/>
                          <a:latin typeface="Century Gothic" panose="020B0502020202020204" pitchFamily="34" charset="0"/>
                        </a:rPr>
                        <a:t>Next Steps (Beyond 90 Days)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8982735"/>
                  </a:ext>
                </a:extLst>
              </a:tr>
              <a:tr h="573988">
                <a:tc>
                  <a:txBody>
                    <a:bodyPr/>
                    <a:lstStyle/>
                    <a:p>
                      <a:pPr algn="l" fontAlgn="ctr"/>
                      <a:r>
                        <a:rPr lang="en-US" sz="1400" b="1" i="0" u="none" strike="noStrike" dirty="0">
                          <a:solidFill>
                            <a:srgbClr val="196B24"/>
                          </a:solidFill>
                          <a:effectLst/>
                          <a:latin typeface="Century Gothic" panose="020B0502020202020204" pitchFamily="34" charset="0"/>
                        </a:rPr>
                        <a:t>Goal</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Actions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tc>
                  <a:txBody>
                    <a:bodyPr/>
                    <a:lstStyle/>
                    <a:p>
                      <a:pPr algn="l" fontAlgn="ctr"/>
                      <a:r>
                        <a:rPr lang="en-US" sz="1400" b="1" i="0" u="none" strike="noStrike">
                          <a:solidFill>
                            <a:srgbClr val="196B24"/>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7CD"/>
                    </a:solidFill>
                  </a:tcPr>
                </a:tc>
                <a:extLst>
                  <a:ext uri="{0D108BD9-81ED-4DB2-BD59-A6C34878D82A}">
                    <a16:rowId xmlns:a16="http://schemas.microsoft.com/office/drawing/2014/main" val="1020151967"/>
                  </a:ext>
                </a:extLst>
              </a:tr>
              <a:tr h="839408">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2673851"/>
                  </a:ext>
                </a:extLst>
              </a:tr>
              <a:tr h="839408">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33971712"/>
                  </a:ext>
                </a:extLst>
              </a:tr>
              <a:tr h="839408">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43579231"/>
                  </a:ext>
                </a:extLst>
              </a:tr>
            </a:tbl>
          </a:graphicData>
        </a:graphic>
      </p:graphicFrame>
      <p:sp>
        <p:nvSpPr>
          <p:cNvPr id="5" name="TextBox 4">
            <a:extLst>
              <a:ext uri="{FF2B5EF4-FFF2-40B4-BE49-F238E27FC236}">
                <a16:creationId xmlns:a16="http://schemas.microsoft.com/office/drawing/2014/main" id="{7E7D182D-F72C-6428-D7AA-CBF16845CEC3}"/>
              </a:ext>
            </a:extLst>
          </p:cNvPr>
          <p:cNvSpPr txBox="1"/>
          <p:nvPr/>
        </p:nvSpPr>
        <p:spPr>
          <a:xfrm>
            <a:off x="3339752" y="653695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43737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TotalTime>
  <Words>156</Words>
  <Application>Microsoft Office PowerPoint</Application>
  <PresentationFormat>Widescreen</PresentationFormat>
  <Paragraphs>38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Aptos Narrow</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22</cp:revision>
  <dcterms:created xsi:type="dcterms:W3CDTF">2024-07-31T18:43:37Z</dcterms:created>
  <dcterms:modified xsi:type="dcterms:W3CDTF">2025-04-21T00:45:15Z</dcterms:modified>
</cp:coreProperties>
</file>