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5"/>
  </p:notesMasterIdLst>
  <p:sldIdLst>
    <p:sldId id="395" r:id="rId2"/>
    <p:sldId id="391"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DD06"/>
    <a:srgbClr val="C3BA05"/>
    <a:srgbClr val="FEFCCE"/>
    <a:srgbClr val="F9EBF7"/>
    <a:srgbClr val="001033"/>
    <a:srgbClr val="F2F2F2"/>
    <a:srgbClr val="578EA9"/>
    <a:srgbClr val="5F2078"/>
    <a:srgbClr val="647C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021" autoAdjust="0"/>
    <p:restoredTop sz="94660"/>
  </p:normalViewPr>
  <p:slideViewPr>
    <p:cSldViewPr snapToGrid="0">
      <p:cViewPr>
        <p:scale>
          <a:sx n="100" d="100"/>
          <a:sy n="100" d="100"/>
        </p:scale>
        <p:origin x="750" y="5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E27571-D808-4FBB-8C0A-C0081B300BBE}" type="datetimeFigureOut">
              <a:rPr lang="en-US" smtClean="0"/>
              <a:t>5/27/2025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C2988F-0C57-417B-8E60-D088E562541E}" type="slidenum">
              <a:rPr lang="en-US" smtClean="0"/>
              <a:t>‹#›</a:t>
            </a:fld>
            <a:endParaRPr lang="en-US" dirty="0"/>
          </a:p>
        </p:txBody>
      </p:sp>
    </p:spTree>
    <p:extLst>
      <p:ext uri="{BB962C8B-B14F-4D97-AF65-F5344CB8AC3E}">
        <p14:creationId xmlns:p14="http://schemas.microsoft.com/office/powerpoint/2010/main" val="875169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20812-7C71-A3A7-0011-268B634D6E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B197C7-2114-B570-BC63-F3D3E68B3D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E22EA3-4A76-03CF-4240-F8BDA449DF0B}"/>
              </a:ext>
            </a:extLst>
          </p:cNvPr>
          <p:cNvSpPr>
            <a:spLocks noGrp="1"/>
          </p:cNvSpPr>
          <p:nvPr>
            <p:ph type="dt" sz="half" idx="10"/>
          </p:nvPr>
        </p:nvSpPr>
        <p:spPr/>
        <p:txBody>
          <a:bodyPr/>
          <a:lstStyle/>
          <a:p>
            <a:fld id="{02A4FD56-2863-417B-9B78-D4A7CC70CC8D}" type="datetimeFigureOut">
              <a:rPr lang="en-US" smtClean="0"/>
              <a:t>5/27/2025</a:t>
            </a:fld>
            <a:endParaRPr lang="en-US" dirty="0"/>
          </a:p>
        </p:txBody>
      </p:sp>
      <p:sp>
        <p:nvSpPr>
          <p:cNvPr id="5" name="Footer Placeholder 4">
            <a:extLst>
              <a:ext uri="{FF2B5EF4-FFF2-40B4-BE49-F238E27FC236}">
                <a16:creationId xmlns:a16="http://schemas.microsoft.com/office/drawing/2014/main" id="{578FB7D4-13BA-9B55-679A-6D030015D81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D751910-C6C0-1F6F-322C-FD0FCCBBF4EF}"/>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855575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D24C1-7382-A3DB-626E-97CEDAE4C3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9978FF-7F63-9A03-4FD6-4A01FDD41C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BEF76F-D19A-BD97-8165-CC21CC6BF6DD}"/>
              </a:ext>
            </a:extLst>
          </p:cNvPr>
          <p:cNvSpPr>
            <a:spLocks noGrp="1"/>
          </p:cNvSpPr>
          <p:nvPr>
            <p:ph type="dt" sz="half" idx="10"/>
          </p:nvPr>
        </p:nvSpPr>
        <p:spPr/>
        <p:txBody>
          <a:bodyPr/>
          <a:lstStyle/>
          <a:p>
            <a:fld id="{02A4FD56-2863-417B-9B78-D4A7CC70CC8D}" type="datetimeFigureOut">
              <a:rPr lang="en-US" smtClean="0"/>
              <a:t>5/27/2025</a:t>
            </a:fld>
            <a:endParaRPr lang="en-US" dirty="0"/>
          </a:p>
        </p:txBody>
      </p:sp>
      <p:sp>
        <p:nvSpPr>
          <p:cNvPr id="5" name="Footer Placeholder 4">
            <a:extLst>
              <a:ext uri="{FF2B5EF4-FFF2-40B4-BE49-F238E27FC236}">
                <a16:creationId xmlns:a16="http://schemas.microsoft.com/office/drawing/2014/main" id="{3269A2AD-4CBB-493E-2F23-702C91C3BC3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D9CD7D9-6314-1AEE-1863-695AF090FFA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304218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018ED0-31CD-1A3F-4141-82DB2E7667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D2B400-EF3A-0C29-A39B-9D3AFA8588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A12A8-FFE3-7296-83AC-87B81F279D1A}"/>
              </a:ext>
            </a:extLst>
          </p:cNvPr>
          <p:cNvSpPr>
            <a:spLocks noGrp="1"/>
          </p:cNvSpPr>
          <p:nvPr>
            <p:ph type="dt" sz="half" idx="10"/>
          </p:nvPr>
        </p:nvSpPr>
        <p:spPr/>
        <p:txBody>
          <a:bodyPr/>
          <a:lstStyle/>
          <a:p>
            <a:fld id="{02A4FD56-2863-417B-9B78-D4A7CC70CC8D}" type="datetimeFigureOut">
              <a:rPr lang="en-US" smtClean="0"/>
              <a:t>5/27/2025</a:t>
            </a:fld>
            <a:endParaRPr lang="en-US" dirty="0"/>
          </a:p>
        </p:txBody>
      </p:sp>
      <p:sp>
        <p:nvSpPr>
          <p:cNvPr id="5" name="Footer Placeholder 4">
            <a:extLst>
              <a:ext uri="{FF2B5EF4-FFF2-40B4-BE49-F238E27FC236}">
                <a16:creationId xmlns:a16="http://schemas.microsoft.com/office/drawing/2014/main" id="{FB0A9CB9-4AF9-46AA-36BB-5ACB42E3268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B81F243-F8E3-A0DE-8B14-3A004BBF575C}"/>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202591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35AD1-0D6B-152B-E17F-42C86B335D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770E93-A030-28AE-27F0-4BB8371E10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84C650-E7B8-D0DF-752B-86E4DF37487F}"/>
              </a:ext>
            </a:extLst>
          </p:cNvPr>
          <p:cNvSpPr>
            <a:spLocks noGrp="1"/>
          </p:cNvSpPr>
          <p:nvPr>
            <p:ph type="dt" sz="half" idx="10"/>
          </p:nvPr>
        </p:nvSpPr>
        <p:spPr/>
        <p:txBody>
          <a:bodyPr/>
          <a:lstStyle/>
          <a:p>
            <a:fld id="{02A4FD56-2863-417B-9B78-D4A7CC70CC8D}" type="datetimeFigureOut">
              <a:rPr lang="en-US" smtClean="0"/>
              <a:t>5/27/2025</a:t>
            </a:fld>
            <a:endParaRPr lang="en-US" dirty="0"/>
          </a:p>
        </p:txBody>
      </p:sp>
      <p:sp>
        <p:nvSpPr>
          <p:cNvPr id="5" name="Footer Placeholder 4">
            <a:extLst>
              <a:ext uri="{FF2B5EF4-FFF2-40B4-BE49-F238E27FC236}">
                <a16:creationId xmlns:a16="http://schemas.microsoft.com/office/drawing/2014/main" id="{4E69D9AE-B856-036D-9053-88ABDE3CEE8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3A185DA-CA17-B5D5-FD34-E509C3A0E0BA}"/>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291043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E3C2A-3480-2879-3359-9C42A2EF1B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ABF402-11C1-8CA1-479B-9A1267953B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15E018-9D96-53A1-B54F-9EDEAE89590D}"/>
              </a:ext>
            </a:extLst>
          </p:cNvPr>
          <p:cNvSpPr>
            <a:spLocks noGrp="1"/>
          </p:cNvSpPr>
          <p:nvPr>
            <p:ph type="dt" sz="half" idx="10"/>
          </p:nvPr>
        </p:nvSpPr>
        <p:spPr/>
        <p:txBody>
          <a:bodyPr/>
          <a:lstStyle/>
          <a:p>
            <a:fld id="{02A4FD56-2863-417B-9B78-D4A7CC70CC8D}" type="datetimeFigureOut">
              <a:rPr lang="en-US" smtClean="0"/>
              <a:t>5/27/2025</a:t>
            </a:fld>
            <a:endParaRPr lang="en-US" dirty="0"/>
          </a:p>
        </p:txBody>
      </p:sp>
      <p:sp>
        <p:nvSpPr>
          <p:cNvPr id="5" name="Footer Placeholder 4">
            <a:extLst>
              <a:ext uri="{FF2B5EF4-FFF2-40B4-BE49-F238E27FC236}">
                <a16:creationId xmlns:a16="http://schemas.microsoft.com/office/drawing/2014/main" id="{BDB34C1A-4AA2-09F1-D02B-C651E4C3572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A272E61-F0EA-DAB9-3932-A5AA3A9D96D5}"/>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61918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2768D-5891-E3A1-B70B-7F01AFCE4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DCB48B-8B65-4096-A2AF-9BAB76689F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13ED66-2FA9-4C39-6B1F-149D5DBD85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15609F-73A4-1EAA-78A0-5284DF16556D}"/>
              </a:ext>
            </a:extLst>
          </p:cNvPr>
          <p:cNvSpPr>
            <a:spLocks noGrp="1"/>
          </p:cNvSpPr>
          <p:nvPr>
            <p:ph type="dt" sz="half" idx="10"/>
          </p:nvPr>
        </p:nvSpPr>
        <p:spPr/>
        <p:txBody>
          <a:bodyPr/>
          <a:lstStyle/>
          <a:p>
            <a:fld id="{02A4FD56-2863-417B-9B78-D4A7CC70CC8D}" type="datetimeFigureOut">
              <a:rPr lang="en-US" smtClean="0"/>
              <a:t>5/27/2025</a:t>
            </a:fld>
            <a:endParaRPr lang="en-US" dirty="0"/>
          </a:p>
        </p:txBody>
      </p:sp>
      <p:sp>
        <p:nvSpPr>
          <p:cNvPr id="6" name="Footer Placeholder 5">
            <a:extLst>
              <a:ext uri="{FF2B5EF4-FFF2-40B4-BE49-F238E27FC236}">
                <a16:creationId xmlns:a16="http://schemas.microsoft.com/office/drawing/2014/main" id="{4BF80492-F326-2038-2498-E53043FF5C3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F626204-60EA-D4EA-7018-619664E991D2}"/>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4097376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E592F-5199-AF13-8A6D-DB92042109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D85CAE-9E1D-CCFA-0616-FBBC310D9B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232DB9-727C-EA56-35F0-AAEE0837FB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362160-CF05-6253-0439-1467C2E948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3DB43D-69D6-B016-04DE-C4AA4F0948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A08581-E5B2-AFF9-1A75-9D02B1281323}"/>
              </a:ext>
            </a:extLst>
          </p:cNvPr>
          <p:cNvSpPr>
            <a:spLocks noGrp="1"/>
          </p:cNvSpPr>
          <p:nvPr>
            <p:ph type="dt" sz="half" idx="10"/>
          </p:nvPr>
        </p:nvSpPr>
        <p:spPr/>
        <p:txBody>
          <a:bodyPr/>
          <a:lstStyle/>
          <a:p>
            <a:fld id="{02A4FD56-2863-417B-9B78-D4A7CC70CC8D}" type="datetimeFigureOut">
              <a:rPr lang="en-US" smtClean="0"/>
              <a:t>5/27/2025</a:t>
            </a:fld>
            <a:endParaRPr lang="en-US" dirty="0"/>
          </a:p>
        </p:txBody>
      </p:sp>
      <p:sp>
        <p:nvSpPr>
          <p:cNvPr id="8" name="Footer Placeholder 7">
            <a:extLst>
              <a:ext uri="{FF2B5EF4-FFF2-40B4-BE49-F238E27FC236}">
                <a16:creationId xmlns:a16="http://schemas.microsoft.com/office/drawing/2014/main" id="{CB5A6C79-7638-56AC-0B96-AA2E1ECF4662}"/>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CE8F235-C270-50FA-B0CE-5F6891865F2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117301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B3D39-7EA1-9995-8D79-447DD42883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847B6-C740-F202-A105-3E2C85F53170}"/>
              </a:ext>
            </a:extLst>
          </p:cNvPr>
          <p:cNvSpPr>
            <a:spLocks noGrp="1"/>
          </p:cNvSpPr>
          <p:nvPr>
            <p:ph type="dt" sz="half" idx="10"/>
          </p:nvPr>
        </p:nvSpPr>
        <p:spPr/>
        <p:txBody>
          <a:bodyPr/>
          <a:lstStyle/>
          <a:p>
            <a:fld id="{02A4FD56-2863-417B-9B78-D4A7CC70CC8D}" type="datetimeFigureOut">
              <a:rPr lang="en-US" smtClean="0"/>
              <a:t>5/27/2025</a:t>
            </a:fld>
            <a:endParaRPr lang="en-US" dirty="0"/>
          </a:p>
        </p:txBody>
      </p:sp>
      <p:sp>
        <p:nvSpPr>
          <p:cNvPr id="4" name="Footer Placeholder 3">
            <a:extLst>
              <a:ext uri="{FF2B5EF4-FFF2-40B4-BE49-F238E27FC236}">
                <a16:creationId xmlns:a16="http://schemas.microsoft.com/office/drawing/2014/main" id="{C1DDE017-C284-4DE3-D387-0CF7663962C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3E990540-46F3-48E3-CD2C-CC167474498E}"/>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347054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ED1B23-3E3A-FAA3-54F1-14009208C918}"/>
              </a:ext>
            </a:extLst>
          </p:cNvPr>
          <p:cNvSpPr>
            <a:spLocks noGrp="1"/>
          </p:cNvSpPr>
          <p:nvPr>
            <p:ph type="dt" sz="half" idx="10"/>
          </p:nvPr>
        </p:nvSpPr>
        <p:spPr/>
        <p:txBody>
          <a:bodyPr/>
          <a:lstStyle/>
          <a:p>
            <a:fld id="{02A4FD56-2863-417B-9B78-D4A7CC70CC8D}" type="datetimeFigureOut">
              <a:rPr lang="en-US" smtClean="0"/>
              <a:t>5/27/2025</a:t>
            </a:fld>
            <a:endParaRPr lang="en-US" dirty="0"/>
          </a:p>
        </p:txBody>
      </p:sp>
      <p:sp>
        <p:nvSpPr>
          <p:cNvPr id="3" name="Footer Placeholder 2">
            <a:extLst>
              <a:ext uri="{FF2B5EF4-FFF2-40B4-BE49-F238E27FC236}">
                <a16:creationId xmlns:a16="http://schemas.microsoft.com/office/drawing/2014/main" id="{3A6572AC-E472-8F0D-4B35-71204B4F07D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B84C465-74DB-8217-A6AC-863D32D29B3B}"/>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1088641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B0DE1-3306-FFE2-2D96-D615E75CF2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9167A7-D478-C0C9-BAE1-FD8B7E2841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892359-B0F9-5EAB-9A48-01DECBDCF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FD3968-DAEF-0D82-9B32-46364708ABE2}"/>
              </a:ext>
            </a:extLst>
          </p:cNvPr>
          <p:cNvSpPr>
            <a:spLocks noGrp="1"/>
          </p:cNvSpPr>
          <p:nvPr>
            <p:ph type="dt" sz="half" idx="10"/>
          </p:nvPr>
        </p:nvSpPr>
        <p:spPr/>
        <p:txBody>
          <a:bodyPr/>
          <a:lstStyle/>
          <a:p>
            <a:fld id="{02A4FD56-2863-417B-9B78-D4A7CC70CC8D}" type="datetimeFigureOut">
              <a:rPr lang="en-US" smtClean="0"/>
              <a:t>5/27/2025</a:t>
            </a:fld>
            <a:endParaRPr lang="en-US" dirty="0"/>
          </a:p>
        </p:txBody>
      </p:sp>
      <p:sp>
        <p:nvSpPr>
          <p:cNvPr id="6" name="Footer Placeholder 5">
            <a:extLst>
              <a:ext uri="{FF2B5EF4-FFF2-40B4-BE49-F238E27FC236}">
                <a16:creationId xmlns:a16="http://schemas.microsoft.com/office/drawing/2014/main" id="{58490367-AFB7-AA6F-21DE-B3F2A4F74D2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CF83673-0F9F-355E-5480-D217D800186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421477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A0BC9-91AA-8E36-A4FC-9AB18FB856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6B6399-F616-AAA2-F28C-06C2EA93F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5BE99CF-7CD6-DA51-550F-2960523F81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401065-15D2-08B2-7951-228ECDD95758}"/>
              </a:ext>
            </a:extLst>
          </p:cNvPr>
          <p:cNvSpPr>
            <a:spLocks noGrp="1"/>
          </p:cNvSpPr>
          <p:nvPr>
            <p:ph type="dt" sz="half" idx="10"/>
          </p:nvPr>
        </p:nvSpPr>
        <p:spPr/>
        <p:txBody>
          <a:bodyPr/>
          <a:lstStyle/>
          <a:p>
            <a:fld id="{02A4FD56-2863-417B-9B78-D4A7CC70CC8D}" type="datetimeFigureOut">
              <a:rPr lang="en-US" smtClean="0"/>
              <a:t>5/27/2025</a:t>
            </a:fld>
            <a:endParaRPr lang="en-US" dirty="0"/>
          </a:p>
        </p:txBody>
      </p:sp>
      <p:sp>
        <p:nvSpPr>
          <p:cNvPr id="6" name="Footer Placeholder 5">
            <a:extLst>
              <a:ext uri="{FF2B5EF4-FFF2-40B4-BE49-F238E27FC236}">
                <a16:creationId xmlns:a16="http://schemas.microsoft.com/office/drawing/2014/main" id="{2C849551-D786-BB7A-D377-01C5ACEBC15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D8CE949-099B-F3F8-FBB8-756C9C37DC1C}"/>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551856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BA68AA-C2C5-5892-9782-24F8425508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F6E457-EDC9-A132-074C-6E1B04FB2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609C0-D979-0F61-B095-FFF699F31E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A4FD56-2863-417B-9B78-D4A7CC70CC8D}" type="datetimeFigureOut">
              <a:rPr lang="en-US" smtClean="0"/>
              <a:t>5/27/2025</a:t>
            </a:fld>
            <a:endParaRPr lang="en-US" dirty="0"/>
          </a:p>
        </p:txBody>
      </p:sp>
      <p:sp>
        <p:nvSpPr>
          <p:cNvPr id="5" name="Footer Placeholder 4">
            <a:extLst>
              <a:ext uri="{FF2B5EF4-FFF2-40B4-BE49-F238E27FC236}">
                <a16:creationId xmlns:a16="http://schemas.microsoft.com/office/drawing/2014/main" id="{C68A6459-ADED-9912-C41C-E2E3527ADC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E259C8C9-F461-FEB6-56A3-3AB7A34315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43E1E-FB8D-4230-BCC4-71E52444610E}" type="slidenum">
              <a:rPr lang="en-US" smtClean="0"/>
              <a:t>‹#›</a:t>
            </a:fld>
            <a:endParaRPr lang="en-US" dirty="0"/>
          </a:p>
        </p:txBody>
      </p:sp>
    </p:spTree>
    <p:extLst>
      <p:ext uri="{BB962C8B-B14F-4D97-AF65-F5344CB8AC3E}">
        <p14:creationId xmlns:p14="http://schemas.microsoft.com/office/powerpoint/2010/main" val="3952242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100000">
              <a:schemeClr val="accent4">
                <a:lumMod val="75000"/>
                <a:alpha val="34000"/>
              </a:schemeClr>
            </a:gs>
          </a:gsLst>
          <a:path path="circle">
            <a:fillToRect l="100000" t="100000"/>
          </a:path>
          <a:tileRect r="-100000" b="-100000"/>
        </a:gradFill>
        <a:effectLst/>
      </p:bgPr>
    </p:bg>
    <p:spTree>
      <p:nvGrpSpPr>
        <p:cNvPr id="1" name="">
          <a:extLst>
            <a:ext uri="{FF2B5EF4-FFF2-40B4-BE49-F238E27FC236}">
              <a16:creationId xmlns:a16="http://schemas.microsoft.com/office/drawing/2014/main" id="{ED4D741F-9F9B-6198-574D-7EF447F81C15}"/>
            </a:ext>
          </a:extLst>
        </p:cNvPr>
        <p:cNvGrpSpPr/>
        <p:nvPr/>
      </p:nvGrpSpPr>
      <p:grpSpPr>
        <a:xfrm>
          <a:off x="0" y="0"/>
          <a:ext cx="0" cy="0"/>
          <a:chOff x="0" y="0"/>
          <a:chExt cx="0" cy="0"/>
        </a:xfrm>
      </p:grpSpPr>
      <p:sp>
        <p:nvSpPr>
          <p:cNvPr id="33" name="TextBox 32">
            <a:extLst>
              <a:ext uri="{FF2B5EF4-FFF2-40B4-BE49-F238E27FC236}">
                <a16:creationId xmlns:a16="http://schemas.microsoft.com/office/drawing/2014/main" id="{342A525E-37CF-E191-1299-2462FEA6F644}"/>
              </a:ext>
            </a:extLst>
          </p:cNvPr>
          <p:cNvSpPr txBox="1"/>
          <p:nvPr/>
        </p:nvSpPr>
        <p:spPr>
          <a:xfrm>
            <a:off x="598206" y="2028617"/>
            <a:ext cx="4621976" cy="2800767"/>
          </a:xfrm>
          <a:prstGeom prst="rect">
            <a:avLst/>
          </a:prstGeom>
          <a:noFill/>
        </p:spPr>
        <p:txBody>
          <a:bodyPr wrap="square" rtlCol="0">
            <a:spAutoFit/>
          </a:bodyPr>
          <a:lstStyle/>
          <a:p>
            <a:r>
              <a:rPr lang="en-US" sz="4400" b="1" dirty="0">
                <a:solidFill>
                  <a:srgbClr val="001033"/>
                </a:solidFill>
                <a:latin typeface="Century Gothic" panose="020B0502020202020204" pitchFamily="34" charset="0"/>
              </a:rPr>
              <a:t>Conference Planning </a:t>
            </a:r>
            <a:r>
              <a:rPr lang="en-US" sz="4400" b="1" dirty="0" err="1">
                <a:solidFill>
                  <a:srgbClr val="001033"/>
                </a:solidFill>
                <a:latin typeface="Century Gothic" panose="020B0502020202020204" pitchFamily="34" charset="0"/>
              </a:rPr>
              <a:t>Mindmap</a:t>
            </a:r>
            <a:r>
              <a:rPr lang="en-US" sz="4400" b="1" dirty="0">
                <a:solidFill>
                  <a:srgbClr val="001033"/>
                </a:solidFill>
                <a:latin typeface="Century Gothic" panose="020B0502020202020204" pitchFamily="34" charset="0"/>
              </a:rPr>
              <a:t> Template</a:t>
            </a:r>
          </a:p>
        </p:txBody>
      </p:sp>
      <p:pic>
        <p:nvPicPr>
          <p:cNvPr id="6" name="Picture 5" descr="A diagram of a conference planning&#10;&#10;AI-generated content may be incorrect.">
            <a:extLst>
              <a:ext uri="{FF2B5EF4-FFF2-40B4-BE49-F238E27FC236}">
                <a16:creationId xmlns:a16="http://schemas.microsoft.com/office/drawing/2014/main" id="{79DF04B6-05A8-9AE5-ED44-DC89A40D4532}"/>
              </a:ext>
            </a:extLst>
          </p:cNvPr>
          <p:cNvPicPr>
            <a:picLocks noChangeAspect="1"/>
          </p:cNvPicPr>
          <p:nvPr/>
        </p:nvPicPr>
        <p:blipFill>
          <a:blip r:embed="rId2">
            <a:extLst>
              <a:ext uri="{28A0092B-C50C-407E-A947-70E740481C1C}">
                <a14:useLocalDpi xmlns:a14="http://schemas.microsoft.com/office/drawing/2010/main" val="0"/>
              </a:ext>
            </a:extLst>
          </a:blip>
          <a:srcRect l="614" t="9161" r="778" b="9151"/>
          <a:stretch>
            <a:fillRect/>
          </a:stretch>
        </p:blipFill>
        <p:spPr>
          <a:xfrm>
            <a:off x="5257800" y="1548114"/>
            <a:ext cx="6043613" cy="3761773"/>
          </a:xfrm>
          <a:prstGeom prst="rect">
            <a:avLst/>
          </a:prstGeom>
        </p:spPr>
      </p:pic>
    </p:spTree>
    <p:extLst>
      <p:ext uri="{BB962C8B-B14F-4D97-AF65-F5344CB8AC3E}">
        <p14:creationId xmlns:p14="http://schemas.microsoft.com/office/powerpoint/2010/main" val="2373546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FFF0AC-8CCE-F441-3485-4A74A0643588}"/>
            </a:ext>
          </a:extLst>
        </p:cNvPr>
        <p:cNvGrpSpPr/>
        <p:nvPr/>
      </p:nvGrpSpPr>
      <p:grpSpPr>
        <a:xfrm>
          <a:off x="0" y="0"/>
          <a:ext cx="0" cy="0"/>
          <a:chOff x="0" y="0"/>
          <a:chExt cx="0" cy="0"/>
        </a:xfrm>
      </p:grpSpPr>
      <p:sp>
        <p:nvSpPr>
          <p:cNvPr id="3" name="Text Box 2">
            <a:extLst>
              <a:ext uri="{FF2B5EF4-FFF2-40B4-BE49-F238E27FC236}">
                <a16:creationId xmlns:a16="http://schemas.microsoft.com/office/drawing/2014/main" id="{053374AC-F4BD-7183-E289-BACE7276C805}"/>
              </a:ext>
            </a:extLst>
          </p:cNvPr>
          <p:cNvSpPr txBox="1">
            <a:spLocks noChangeArrowheads="1"/>
          </p:cNvSpPr>
          <p:nvPr/>
        </p:nvSpPr>
        <p:spPr bwMode="auto">
          <a:xfrm>
            <a:off x="5214573" y="2877315"/>
            <a:ext cx="1762854" cy="377354"/>
          </a:xfrm>
          <a:prstGeom prst="roundRect">
            <a:avLst/>
          </a:prstGeom>
          <a:solidFill>
            <a:schemeClr val="accent1">
              <a:lumMod val="50000"/>
            </a:schemeClr>
          </a:solidFill>
          <a:ln w="6350">
            <a:noFill/>
            <a:miter lim="800000"/>
            <a:headEnd/>
            <a:tailEnd/>
          </a:ln>
        </p:spPr>
        <p:txBody>
          <a:bodyPr vert="horz" wrap="square" lIns="91440" tIns="45720" rIns="91440" bIns="45720" numCol="1" anchor="ctr" anchorCtr="0" compatLnSpc="1">
            <a:prstTxWarp prst="textNoShape">
              <a:avLst/>
            </a:prstTxWarp>
          </a:bodyPr>
          <a:lstStyle/>
          <a:p>
            <a:pPr algn="ctr" defTabSz="914400" eaLnBrk="0" fontAlgn="base" hangingPunct="0">
              <a:spcBef>
                <a:spcPct val="0"/>
              </a:spcBef>
              <a:spcAft>
                <a:spcPct val="0"/>
              </a:spcAft>
            </a:pPr>
            <a:r>
              <a:rPr kumimoji="0" lang="en-US" altLang="en-US" sz="1200" b="1" i="0" u="none" strike="noStrike" cap="none" normalizeH="0" baseline="0" dirty="0">
                <a:ln>
                  <a:noFill/>
                </a:ln>
                <a:solidFill>
                  <a:schemeClr val="bg1"/>
                </a:solidFill>
                <a:effectLst/>
                <a:latin typeface="Century Gothic" panose="020B0502020202020204" pitchFamily="34" charset="0"/>
                <a:ea typeface="Times New Roman" panose="02020603050405020304" pitchFamily="18" charset="0"/>
                <a:cs typeface="Times New Roman" panose="02020603050405020304" pitchFamily="18" charset="0"/>
              </a:rPr>
              <a:t>Plan </a:t>
            </a:r>
            <a:r>
              <a:rPr lang="en-US" sz="1200" b="1" dirty="0">
                <a:solidFill>
                  <a:schemeClr val="bg1"/>
                </a:solidFill>
                <a:latin typeface="Century Gothic" panose="020B0502020202020204" pitchFamily="34" charset="0"/>
              </a:rPr>
              <a:t>Conference</a:t>
            </a:r>
            <a:endParaRPr lang="en-US" sz="1200" dirty="0">
              <a:solidFill>
                <a:schemeClr val="bg1"/>
              </a:solidFill>
              <a:latin typeface="Century Gothic" panose="020B0502020202020204" pitchFamily="34" charset="0"/>
            </a:endParaRPr>
          </a:p>
        </p:txBody>
      </p:sp>
      <p:grpSp>
        <p:nvGrpSpPr>
          <p:cNvPr id="41" name="Group 40">
            <a:extLst>
              <a:ext uri="{FF2B5EF4-FFF2-40B4-BE49-F238E27FC236}">
                <a16:creationId xmlns:a16="http://schemas.microsoft.com/office/drawing/2014/main" id="{4D3D01A5-31CA-6254-10EA-5A73316A5115}"/>
              </a:ext>
            </a:extLst>
          </p:cNvPr>
          <p:cNvGrpSpPr/>
          <p:nvPr/>
        </p:nvGrpSpPr>
        <p:grpSpPr>
          <a:xfrm>
            <a:off x="4329452" y="1269255"/>
            <a:ext cx="3533097" cy="679237"/>
            <a:chOff x="4434716" y="1269255"/>
            <a:chExt cx="3533097" cy="679237"/>
          </a:xfrm>
        </p:grpSpPr>
        <p:sp>
          <p:nvSpPr>
            <p:cNvPr id="4" name="Text Box 4">
              <a:extLst>
                <a:ext uri="{FF2B5EF4-FFF2-40B4-BE49-F238E27FC236}">
                  <a16:creationId xmlns:a16="http://schemas.microsoft.com/office/drawing/2014/main" id="{4AAFB662-0A36-8C61-7432-547FC57A2745}"/>
                </a:ext>
              </a:extLst>
            </p:cNvPr>
            <p:cNvSpPr txBox="1">
              <a:spLocks noChangeArrowheads="1"/>
            </p:cNvSpPr>
            <p:nvPr/>
          </p:nvSpPr>
          <p:spPr bwMode="auto">
            <a:xfrm>
              <a:off x="4434716" y="1269255"/>
              <a:ext cx="1188720" cy="679237"/>
            </a:xfrm>
            <a:prstGeom prst="roundRect">
              <a:avLst/>
            </a:prstGeom>
            <a:solidFill>
              <a:schemeClr val="accent5"/>
            </a:solidFill>
            <a:ln w="635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lumMod val="85000"/>
                      <a:lumOff val="15000"/>
                    </a:schemeClr>
                  </a:solidFill>
                  <a:effectLst/>
                  <a:latin typeface="Century Gothic" panose="020B0502020202020204" pitchFamily="34" charset="0"/>
                  <a:ea typeface="Times New Roman" panose="02020603050405020304" pitchFamily="18" charset="0"/>
                  <a:cs typeface="Times New Roman" panose="02020603050405020304" pitchFamily="18" charset="0"/>
                </a:rPr>
                <a:t>Initiation</a:t>
              </a:r>
              <a:endParaRPr kumimoji="0" lang="en-US" altLang="en-US" sz="1200" b="0" i="0" u="none" strike="noStrike" cap="none" normalizeH="0" baseline="0" dirty="0">
                <a:ln>
                  <a:noFill/>
                </a:ln>
                <a:solidFill>
                  <a:schemeClr val="tx1">
                    <a:lumMod val="85000"/>
                    <a:lumOff val="15000"/>
                  </a:schemeClr>
                </a:solidFill>
                <a:effectLst/>
                <a:latin typeface="Century Gothic" panose="020B0502020202020204" pitchFamily="34" charset="0"/>
                <a:ea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lumMod val="85000"/>
                      <a:lumOff val="15000"/>
                    </a:schemeClr>
                  </a:solidFill>
                  <a:effectLst/>
                  <a:latin typeface="Century Gothic" panose="020B0502020202020204" pitchFamily="34" charset="0"/>
                  <a:ea typeface="Times New Roman" panose="02020603050405020304" pitchFamily="18" charset="0"/>
                  <a:cs typeface="Times New Roman" panose="02020603050405020304" pitchFamily="18" charset="0"/>
                </a:rPr>
                <a:t>(insert image)</a:t>
              </a:r>
              <a:endParaRPr kumimoji="0" lang="en-US" altLang="en-US" sz="1800" b="0" i="0" u="none" strike="noStrike" cap="none" normalizeH="0" baseline="0" dirty="0">
                <a:ln>
                  <a:noFill/>
                </a:ln>
                <a:solidFill>
                  <a:schemeClr val="tx1">
                    <a:lumMod val="85000"/>
                    <a:lumOff val="15000"/>
                  </a:schemeClr>
                </a:solidFill>
                <a:effectLst/>
                <a:latin typeface="Century Gothic" panose="020B0502020202020204" pitchFamily="34" charset="0"/>
              </a:endParaRPr>
            </a:p>
          </p:txBody>
        </p:sp>
        <p:sp>
          <p:nvSpPr>
            <p:cNvPr id="6" name="Text Box 5">
              <a:extLst>
                <a:ext uri="{FF2B5EF4-FFF2-40B4-BE49-F238E27FC236}">
                  <a16:creationId xmlns:a16="http://schemas.microsoft.com/office/drawing/2014/main" id="{E16D05EB-402A-B349-5880-5E49F6F28D5F}"/>
                </a:ext>
              </a:extLst>
            </p:cNvPr>
            <p:cNvSpPr txBox="1">
              <a:spLocks noChangeArrowheads="1"/>
            </p:cNvSpPr>
            <p:nvPr/>
          </p:nvSpPr>
          <p:spPr bwMode="auto">
            <a:xfrm>
              <a:off x="6779093" y="1269255"/>
              <a:ext cx="1188720" cy="679237"/>
            </a:xfrm>
            <a:prstGeom prst="roundRect">
              <a:avLst/>
            </a:prstGeom>
            <a:solidFill>
              <a:schemeClr val="accent5"/>
            </a:solidFill>
            <a:ln w="635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lumMod val="85000"/>
                      <a:lumOff val="15000"/>
                    </a:schemeClr>
                  </a:solidFill>
                  <a:effectLst/>
                  <a:latin typeface="Century Gothic" panose="020B0502020202020204" pitchFamily="34" charset="0"/>
                  <a:ea typeface="Times New Roman" panose="02020603050405020304" pitchFamily="18" charset="0"/>
                  <a:cs typeface="Times New Roman" panose="02020603050405020304" pitchFamily="18" charset="0"/>
                </a:rPr>
                <a:t>Marketing &amp; Web</a:t>
              </a:r>
              <a:endParaRPr kumimoji="0" lang="en-US" altLang="en-US" sz="1200" b="0" i="0" u="none" strike="noStrike" cap="none" normalizeH="0" baseline="0" dirty="0">
                <a:ln>
                  <a:noFill/>
                </a:ln>
                <a:solidFill>
                  <a:schemeClr val="tx1">
                    <a:lumMod val="85000"/>
                    <a:lumOff val="15000"/>
                  </a:schemeClr>
                </a:solidFill>
                <a:effectLst/>
                <a:latin typeface="Century Gothic" panose="020B0502020202020204" pitchFamily="34" charset="0"/>
                <a:ea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lumMod val="85000"/>
                      <a:lumOff val="15000"/>
                    </a:schemeClr>
                  </a:solidFill>
                  <a:effectLst/>
                  <a:latin typeface="Century Gothic" panose="020B0502020202020204" pitchFamily="34" charset="0"/>
                  <a:ea typeface="Times New Roman" panose="02020603050405020304" pitchFamily="18" charset="0"/>
                  <a:cs typeface="Times New Roman" panose="02020603050405020304" pitchFamily="18" charset="0"/>
                </a:rPr>
                <a:t>(insert image)</a:t>
              </a:r>
              <a:endParaRPr kumimoji="0" lang="en-US" altLang="en-US" sz="1200" b="0" i="0" u="none" strike="noStrike" cap="none" normalizeH="0" baseline="0" dirty="0">
                <a:ln>
                  <a:noFill/>
                </a:ln>
                <a:solidFill>
                  <a:schemeClr val="tx1">
                    <a:lumMod val="85000"/>
                    <a:lumOff val="15000"/>
                  </a:schemeClr>
                </a:solidFill>
                <a:effectLst/>
                <a:latin typeface="Century Gothic" panose="020B0502020202020204" pitchFamily="34" charset="0"/>
                <a:ea typeface="Times New Roman" panose="02020603050405020304" pitchFamily="18" charset="0"/>
              </a:endParaRPr>
            </a:p>
          </p:txBody>
        </p:sp>
      </p:grpSp>
      <p:grpSp>
        <p:nvGrpSpPr>
          <p:cNvPr id="42" name="Group 41">
            <a:extLst>
              <a:ext uri="{FF2B5EF4-FFF2-40B4-BE49-F238E27FC236}">
                <a16:creationId xmlns:a16="http://schemas.microsoft.com/office/drawing/2014/main" id="{88E6E817-03FB-EE2F-EEDC-0595756A68A9}"/>
              </a:ext>
            </a:extLst>
          </p:cNvPr>
          <p:cNvGrpSpPr/>
          <p:nvPr/>
        </p:nvGrpSpPr>
        <p:grpSpPr>
          <a:xfrm>
            <a:off x="3122081" y="2709647"/>
            <a:ext cx="5947839" cy="687600"/>
            <a:chOff x="3226724" y="2709647"/>
            <a:chExt cx="5947839" cy="687600"/>
          </a:xfrm>
        </p:grpSpPr>
        <p:sp>
          <p:nvSpPr>
            <p:cNvPr id="7" name="Text Box 6">
              <a:extLst>
                <a:ext uri="{FF2B5EF4-FFF2-40B4-BE49-F238E27FC236}">
                  <a16:creationId xmlns:a16="http://schemas.microsoft.com/office/drawing/2014/main" id="{B0DBD120-8003-4967-A5C1-BED0FE704537}"/>
                </a:ext>
              </a:extLst>
            </p:cNvPr>
            <p:cNvSpPr txBox="1">
              <a:spLocks noChangeArrowheads="1"/>
            </p:cNvSpPr>
            <p:nvPr/>
          </p:nvSpPr>
          <p:spPr bwMode="auto">
            <a:xfrm>
              <a:off x="3226724" y="2709647"/>
              <a:ext cx="1188720" cy="679237"/>
            </a:xfrm>
            <a:prstGeom prst="roundRect">
              <a:avLst/>
            </a:prstGeom>
            <a:solidFill>
              <a:schemeClr val="accent5"/>
            </a:solidFill>
            <a:ln w="635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lumMod val="85000"/>
                      <a:lumOff val="15000"/>
                    </a:schemeClr>
                  </a:solidFill>
                  <a:effectLst/>
                  <a:latin typeface="Century Gothic" panose="020B0502020202020204" pitchFamily="34" charset="0"/>
                  <a:ea typeface="Times New Roman" panose="02020603050405020304" pitchFamily="18" charset="0"/>
                  <a:cs typeface="Times New Roman" panose="02020603050405020304" pitchFamily="18" charset="0"/>
                </a:rPr>
                <a:t>Procurement</a:t>
              </a:r>
              <a:endParaRPr kumimoji="0" lang="en-US" altLang="en-US" sz="1200" b="0" i="0" u="none" strike="noStrike" cap="none" normalizeH="0" baseline="0" dirty="0">
                <a:ln>
                  <a:noFill/>
                </a:ln>
                <a:solidFill>
                  <a:schemeClr val="tx1">
                    <a:lumMod val="85000"/>
                    <a:lumOff val="15000"/>
                  </a:schemeClr>
                </a:solidFill>
                <a:effectLst/>
                <a:latin typeface="Century Gothic" panose="020B0502020202020204" pitchFamily="34" charset="0"/>
                <a:ea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lumMod val="85000"/>
                      <a:lumOff val="15000"/>
                    </a:schemeClr>
                  </a:solidFill>
                  <a:effectLst/>
                  <a:latin typeface="Century Gothic" panose="020B0502020202020204" pitchFamily="34" charset="0"/>
                  <a:ea typeface="Times New Roman" panose="02020603050405020304" pitchFamily="18" charset="0"/>
                  <a:cs typeface="Times New Roman" panose="02020603050405020304" pitchFamily="18" charset="0"/>
                </a:rPr>
                <a:t>(insert image)</a:t>
              </a:r>
              <a:endParaRPr kumimoji="0" lang="en-US" altLang="en-US" sz="1800" b="0" i="0" u="none" strike="noStrike" cap="none" normalizeH="0" baseline="0" dirty="0">
                <a:ln>
                  <a:noFill/>
                </a:ln>
                <a:solidFill>
                  <a:schemeClr val="tx1">
                    <a:lumMod val="85000"/>
                    <a:lumOff val="15000"/>
                  </a:schemeClr>
                </a:solidFill>
                <a:effectLst/>
                <a:latin typeface="Century Gothic" panose="020B0502020202020204" pitchFamily="34" charset="0"/>
              </a:endParaRPr>
            </a:p>
          </p:txBody>
        </p:sp>
        <p:sp>
          <p:nvSpPr>
            <p:cNvPr id="8" name="Text Box 7">
              <a:extLst>
                <a:ext uri="{FF2B5EF4-FFF2-40B4-BE49-F238E27FC236}">
                  <a16:creationId xmlns:a16="http://schemas.microsoft.com/office/drawing/2014/main" id="{31F5EDB7-7C53-EEA2-81F4-BAD7289B8E1D}"/>
                </a:ext>
              </a:extLst>
            </p:cNvPr>
            <p:cNvSpPr txBox="1">
              <a:spLocks noChangeArrowheads="1"/>
            </p:cNvSpPr>
            <p:nvPr/>
          </p:nvSpPr>
          <p:spPr bwMode="auto">
            <a:xfrm>
              <a:off x="7985843" y="2718010"/>
              <a:ext cx="1188720" cy="679237"/>
            </a:xfrm>
            <a:prstGeom prst="roundRect">
              <a:avLst/>
            </a:prstGeom>
            <a:solidFill>
              <a:schemeClr val="accent5"/>
            </a:solidFill>
            <a:ln w="635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lumMod val="85000"/>
                      <a:lumOff val="15000"/>
                    </a:schemeClr>
                  </a:solidFill>
                  <a:effectLst/>
                  <a:latin typeface="Century Gothic" panose="020B0502020202020204" pitchFamily="34" charset="0"/>
                  <a:ea typeface="Times New Roman" panose="02020603050405020304" pitchFamily="18" charset="0"/>
                  <a:cs typeface="Times New Roman" panose="02020603050405020304" pitchFamily="18" charset="0"/>
                </a:rPr>
                <a:t>Delegate Management</a:t>
              </a:r>
              <a:endParaRPr kumimoji="0" lang="en-US" altLang="en-US" sz="1200" b="0" i="0" u="none" strike="noStrike" cap="none" normalizeH="0" baseline="0" dirty="0">
                <a:ln>
                  <a:noFill/>
                </a:ln>
                <a:solidFill>
                  <a:schemeClr val="tx1">
                    <a:lumMod val="85000"/>
                    <a:lumOff val="15000"/>
                  </a:schemeClr>
                </a:solidFill>
                <a:effectLst/>
                <a:latin typeface="Century Gothic" panose="020B0502020202020204" pitchFamily="34" charset="0"/>
                <a:ea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lumMod val="85000"/>
                      <a:lumOff val="15000"/>
                    </a:schemeClr>
                  </a:solidFill>
                  <a:effectLst/>
                  <a:latin typeface="Century Gothic" panose="020B0502020202020204" pitchFamily="34" charset="0"/>
                  <a:ea typeface="Times New Roman" panose="02020603050405020304" pitchFamily="18" charset="0"/>
                  <a:cs typeface="Times New Roman" panose="02020603050405020304" pitchFamily="18" charset="0"/>
                </a:rPr>
                <a:t>(insert image)</a:t>
              </a:r>
              <a:endParaRPr kumimoji="0" lang="en-US" altLang="en-US" sz="1800" b="0" i="0" u="none" strike="noStrike" cap="none" normalizeH="0" baseline="0" dirty="0">
                <a:ln>
                  <a:noFill/>
                </a:ln>
                <a:solidFill>
                  <a:schemeClr val="tx1">
                    <a:lumMod val="85000"/>
                    <a:lumOff val="15000"/>
                  </a:schemeClr>
                </a:solidFill>
                <a:effectLst/>
                <a:latin typeface="Century Gothic" panose="020B0502020202020204" pitchFamily="34" charset="0"/>
              </a:endParaRPr>
            </a:p>
          </p:txBody>
        </p:sp>
      </p:grpSp>
      <p:grpSp>
        <p:nvGrpSpPr>
          <p:cNvPr id="40" name="Group 39">
            <a:extLst>
              <a:ext uri="{FF2B5EF4-FFF2-40B4-BE49-F238E27FC236}">
                <a16:creationId xmlns:a16="http://schemas.microsoft.com/office/drawing/2014/main" id="{0F43FBCB-D38E-1EAB-7DF2-1F297E47F054}"/>
              </a:ext>
            </a:extLst>
          </p:cNvPr>
          <p:cNvGrpSpPr/>
          <p:nvPr/>
        </p:nvGrpSpPr>
        <p:grpSpPr>
          <a:xfrm>
            <a:off x="4329452" y="4035068"/>
            <a:ext cx="3533097" cy="679237"/>
            <a:chOff x="4434716" y="4035068"/>
            <a:chExt cx="3533097" cy="679237"/>
          </a:xfrm>
        </p:grpSpPr>
        <p:sp>
          <p:nvSpPr>
            <p:cNvPr id="9" name="Text Box 8">
              <a:extLst>
                <a:ext uri="{FF2B5EF4-FFF2-40B4-BE49-F238E27FC236}">
                  <a16:creationId xmlns:a16="http://schemas.microsoft.com/office/drawing/2014/main" id="{ACAA1E0D-70B1-A231-8BD4-7FF55C15F325}"/>
                </a:ext>
              </a:extLst>
            </p:cNvPr>
            <p:cNvSpPr txBox="1">
              <a:spLocks noChangeArrowheads="1"/>
            </p:cNvSpPr>
            <p:nvPr/>
          </p:nvSpPr>
          <p:spPr bwMode="auto">
            <a:xfrm>
              <a:off x="4434716" y="4035068"/>
              <a:ext cx="1188720" cy="679237"/>
            </a:xfrm>
            <a:prstGeom prst="roundRect">
              <a:avLst/>
            </a:prstGeom>
            <a:solidFill>
              <a:schemeClr val="accent5"/>
            </a:solidFill>
            <a:ln w="635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lumMod val="85000"/>
                      <a:lumOff val="15000"/>
                    </a:schemeClr>
                  </a:solidFill>
                  <a:effectLst/>
                  <a:latin typeface="Century Gothic" panose="020B0502020202020204" pitchFamily="34" charset="0"/>
                  <a:ea typeface="Times New Roman" panose="02020603050405020304" pitchFamily="18" charset="0"/>
                  <a:cs typeface="Times New Roman" panose="02020603050405020304" pitchFamily="18" charset="0"/>
                </a:rPr>
                <a:t>Conference Pack</a:t>
              </a:r>
              <a:endParaRPr kumimoji="0" lang="en-US" altLang="en-US" sz="1200" b="0" i="0" u="none" strike="noStrike" cap="none" normalizeH="0" baseline="0" dirty="0">
                <a:ln>
                  <a:noFill/>
                </a:ln>
                <a:solidFill>
                  <a:schemeClr val="tx1">
                    <a:lumMod val="85000"/>
                    <a:lumOff val="15000"/>
                  </a:schemeClr>
                </a:solidFill>
                <a:effectLst/>
                <a:latin typeface="Century Gothic" panose="020B0502020202020204" pitchFamily="34" charset="0"/>
                <a:ea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lumMod val="85000"/>
                      <a:lumOff val="15000"/>
                    </a:schemeClr>
                  </a:solidFill>
                  <a:effectLst/>
                  <a:latin typeface="Century Gothic" panose="020B0502020202020204" pitchFamily="34" charset="0"/>
                  <a:ea typeface="Times New Roman" panose="02020603050405020304" pitchFamily="18" charset="0"/>
                  <a:cs typeface="Times New Roman" panose="02020603050405020304" pitchFamily="18" charset="0"/>
                </a:rPr>
                <a:t>(insert image)</a:t>
              </a:r>
              <a:endParaRPr kumimoji="0" lang="en-US" altLang="en-US" sz="1800" b="0" i="0" u="none" strike="noStrike" cap="none" normalizeH="0" baseline="0" dirty="0">
                <a:ln>
                  <a:noFill/>
                </a:ln>
                <a:solidFill>
                  <a:schemeClr val="tx1">
                    <a:lumMod val="85000"/>
                    <a:lumOff val="15000"/>
                  </a:schemeClr>
                </a:solidFill>
                <a:effectLst/>
                <a:latin typeface="Century Gothic" panose="020B0502020202020204" pitchFamily="34" charset="0"/>
              </a:endParaRPr>
            </a:p>
          </p:txBody>
        </p:sp>
        <p:sp>
          <p:nvSpPr>
            <p:cNvPr id="10" name="Text Box 9">
              <a:extLst>
                <a:ext uri="{FF2B5EF4-FFF2-40B4-BE49-F238E27FC236}">
                  <a16:creationId xmlns:a16="http://schemas.microsoft.com/office/drawing/2014/main" id="{C1F67052-8C52-B50B-1B48-CD05F07BA7C7}"/>
                </a:ext>
              </a:extLst>
            </p:cNvPr>
            <p:cNvSpPr txBox="1">
              <a:spLocks noChangeArrowheads="1"/>
            </p:cNvSpPr>
            <p:nvPr/>
          </p:nvSpPr>
          <p:spPr bwMode="auto">
            <a:xfrm>
              <a:off x="6779093" y="4035068"/>
              <a:ext cx="1188720" cy="679237"/>
            </a:xfrm>
            <a:prstGeom prst="roundRect">
              <a:avLst/>
            </a:prstGeom>
            <a:solidFill>
              <a:schemeClr val="accent5"/>
            </a:solidFill>
            <a:ln w="635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lumMod val="85000"/>
                      <a:lumOff val="15000"/>
                    </a:schemeClr>
                  </a:solidFill>
                  <a:effectLst/>
                  <a:latin typeface="Century Gothic" panose="020B0502020202020204" pitchFamily="34" charset="0"/>
                  <a:ea typeface="Times New Roman" panose="02020603050405020304" pitchFamily="18" charset="0"/>
                  <a:cs typeface="Times New Roman" panose="02020603050405020304" pitchFamily="18" charset="0"/>
                </a:rPr>
                <a:t>On the Day Project Closes</a:t>
              </a:r>
              <a:endParaRPr kumimoji="0" lang="en-US" altLang="en-US" sz="1200" b="0" i="0" u="none" strike="noStrike" cap="none" normalizeH="0" baseline="0" dirty="0">
                <a:ln>
                  <a:noFill/>
                </a:ln>
                <a:solidFill>
                  <a:schemeClr val="tx1">
                    <a:lumMod val="85000"/>
                    <a:lumOff val="15000"/>
                  </a:schemeClr>
                </a:solidFill>
                <a:effectLst/>
                <a:latin typeface="Century Gothic" panose="020B0502020202020204" pitchFamily="34" charset="0"/>
                <a:ea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lumMod val="85000"/>
                      <a:lumOff val="15000"/>
                    </a:schemeClr>
                  </a:solidFill>
                  <a:effectLst/>
                  <a:latin typeface="Century Gothic" panose="020B0502020202020204" pitchFamily="34" charset="0"/>
                  <a:ea typeface="Times New Roman" panose="02020603050405020304" pitchFamily="18" charset="0"/>
                  <a:cs typeface="Times New Roman" panose="02020603050405020304" pitchFamily="18" charset="0"/>
                </a:rPr>
                <a:t>(insert image)</a:t>
              </a:r>
              <a:endParaRPr kumimoji="0" lang="en-US" altLang="en-US" sz="1800" b="0" i="0" u="none" strike="noStrike" cap="none" normalizeH="0" baseline="0" dirty="0">
                <a:ln>
                  <a:noFill/>
                </a:ln>
                <a:solidFill>
                  <a:schemeClr val="tx1">
                    <a:lumMod val="85000"/>
                    <a:lumOff val="15000"/>
                  </a:schemeClr>
                </a:solidFill>
                <a:effectLst/>
                <a:latin typeface="Century Gothic" panose="020B0502020202020204" pitchFamily="34" charset="0"/>
              </a:endParaRPr>
            </a:p>
          </p:txBody>
        </p:sp>
      </p:grpSp>
      <p:sp>
        <p:nvSpPr>
          <p:cNvPr id="11" name="TextBox 4">
            <a:extLst>
              <a:ext uri="{FF2B5EF4-FFF2-40B4-BE49-F238E27FC236}">
                <a16:creationId xmlns:a16="http://schemas.microsoft.com/office/drawing/2014/main" id="{F8DC5BB2-98EF-7D13-8784-A50213632E4D}"/>
              </a:ext>
            </a:extLst>
          </p:cNvPr>
          <p:cNvSpPr txBox="1">
            <a:spLocks noChangeArrowheads="1"/>
          </p:cNvSpPr>
          <p:nvPr/>
        </p:nvSpPr>
        <p:spPr bwMode="auto">
          <a:xfrm>
            <a:off x="1154551" y="153365"/>
            <a:ext cx="2561515" cy="1455509"/>
          </a:xfrm>
          <a:prstGeom prst="rect">
            <a:avLst/>
          </a:prstGeom>
          <a:solidFill>
            <a:srgbClr val="FFFFFF"/>
          </a:solidFill>
          <a:ln w="12700">
            <a:solidFill>
              <a:srgbClr val="A5A5A5"/>
            </a:solidFill>
            <a:miter lim="800000"/>
            <a:headEnd/>
            <a:tailEnd/>
          </a:ln>
          <a:effectLst>
            <a:outerShdw dist="12700" dir="5400000" algn="t" rotWithShape="0">
              <a:srgbClr val="BFBFBF">
                <a:alpha val="39999"/>
              </a:srgbClr>
            </a:outerShdw>
          </a:effectLst>
        </p:spPr>
        <p:txBody>
          <a:bodyPr vert="horz" wrap="square" lIns="91440" tIns="45720" rIns="91440" bIns="45720" numCol="1" anchor="ctr" anchorCtr="0" compatLnSpc="1">
            <a:prstTxWarp prst="textNoShape">
              <a:avLst/>
            </a:prstTxWarp>
          </a:bodyPr>
          <a:lstStyle/>
          <a:p>
            <a:pPr marL="171450" marR="0" lvl="0" indent="-171450" defTabSz="914400" rtl="0" eaLnBrk="0" fontAlgn="base" latinLnBrk="0" hangingPunct="0">
              <a:lnSpc>
                <a:spcPts val="144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Invitation letter to speakers</a:t>
            </a:r>
            <a:endParaRPr kumimoji="0" lang="en-US" altLang="en-US" sz="1200" b="0" i="0" u="none" strike="noStrike" cap="none" normalizeH="0" baseline="0" dirty="0">
              <a:ln>
                <a:noFill/>
              </a:ln>
              <a:solidFill>
                <a:schemeClr val="tx1"/>
              </a:solidFill>
              <a:effectLst/>
              <a:latin typeface="Century Gothic" panose="020B0502020202020204" pitchFamily="34" charset="0"/>
              <a:ea typeface="Times New Roman" panose="02020603050405020304" pitchFamily="18" charset="0"/>
            </a:endParaRPr>
          </a:p>
          <a:p>
            <a:pPr marL="171450" marR="0" lvl="0" indent="-171450" defTabSz="914400" rtl="0" eaLnBrk="0" fontAlgn="base" latinLnBrk="0" hangingPunct="0">
              <a:lnSpc>
                <a:spcPts val="144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Verify date for other events</a:t>
            </a:r>
            <a:endParaRPr kumimoji="0" lang="en-US" altLang="en-US" sz="1200" b="0" i="0" u="none" strike="noStrike" cap="none" normalizeH="0" baseline="0" dirty="0">
              <a:ln>
                <a:noFill/>
              </a:ln>
              <a:solidFill>
                <a:schemeClr val="tx1"/>
              </a:solidFill>
              <a:effectLst/>
              <a:latin typeface="Century Gothic" panose="020B0502020202020204" pitchFamily="34" charset="0"/>
              <a:ea typeface="Times New Roman" panose="02020603050405020304" pitchFamily="18" charset="0"/>
            </a:endParaRPr>
          </a:p>
          <a:p>
            <a:pPr marL="171450" marR="0" lvl="0" indent="-171450" defTabSz="914400" rtl="0" eaLnBrk="0" fontAlgn="base" latinLnBrk="0" hangingPunct="0">
              <a:lnSpc>
                <a:spcPts val="144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Complete project plan</a:t>
            </a:r>
            <a:endParaRPr kumimoji="0" lang="en-US" altLang="en-US" sz="1200" b="0" i="0" u="none" strike="noStrike" cap="none" normalizeH="0" baseline="0" dirty="0">
              <a:ln>
                <a:noFill/>
              </a:ln>
              <a:solidFill>
                <a:schemeClr val="tx1"/>
              </a:solidFill>
              <a:effectLst/>
              <a:latin typeface="Century Gothic" panose="020B0502020202020204" pitchFamily="34" charset="0"/>
              <a:ea typeface="Times New Roman" panose="02020603050405020304" pitchFamily="18" charset="0"/>
            </a:endParaRPr>
          </a:p>
          <a:p>
            <a:pPr marL="171450" marR="0" lvl="0" indent="-171450" defTabSz="914400" rtl="0" eaLnBrk="0" fontAlgn="base" latinLnBrk="0" hangingPunct="0">
              <a:lnSpc>
                <a:spcPts val="144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Reserve resources</a:t>
            </a:r>
            <a:endParaRPr kumimoji="0" lang="en-US" altLang="en-US" sz="1200" b="0" i="0" u="none" strike="noStrike" cap="none" normalizeH="0" baseline="0" dirty="0">
              <a:ln>
                <a:noFill/>
              </a:ln>
              <a:solidFill>
                <a:schemeClr val="tx1"/>
              </a:solidFill>
              <a:effectLst/>
              <a:latin typeface="Century Gothic" panose="020B0502020202020204" pitchFamily="34" charset="0"/>
              <a:ea typeface="Times New Roman" panose="02020603050405020304" pitchFamily="18" charset="0"/>
            </a:endParaRPr>
          </a:p>
          <a:p>
            <a:pPr marL="171450" marR="0" lvl="0" indent="-171450" defTabSz="914400" rtl="0" eaLnBrk="0" fontAlgn="base" latinLnBrk="0" hangingPunct="0">
              <a:lnSpc>
                <a:spcPts val="144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Send details to marketing</a:t>
            </a:r>
            <a:endParaRPr kumimoji="0" lang="en-US" altLang="en-US" sz="1200" b="0" i="0" u="none" strike="noStrike" cap="none" normalizeH="0" baseline="0" dirty="0">
              <a:ln>
                <a:noFill/>
              </a:ln>
              <a:solidFill>
                <a:schemeClr val="tx1"/>
              </a:solidFill>
              <a:effectLst/>
              <a:latin typeface="Century Gothic" panose="020B0502020202020204" pitchFamily="34" charset="0"/>
              <a:ea typeface="Times New Roman" panose="02020603050405020304" pitchFamily="18" charset="0"/>
            </a:endParaRPr>
          </a:p>
          <a:p>
            <a:pPr marL="171450" marR="0" lvl="0" indent="-171450" defTabSz="914400" rtl="0" eaLnBrk="0" fontAlgn="base" latinLnBrk="0" hangingPunct="0">
              <a:lnSpc>
                <a:spcPts val="144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Set up conference email address </a:t>
            </a:r>
            <a:endParaRPr kumimoji="0" lang="en-US" altLang="en-US" sz="1200" b="0" i="0" u="none" strike="noStrike" cap="none" normalizeH="0" baseline="0" dirty="0">
              <a:ln>
                <a:noFill/>
              </a:ln>
              <a:solidFill>
                <a:schemeClr val="tx1"/>
              </a:solidFill>
              <a:effectLst/>
              <a:latin typeface="Century Gothic" panose="020B0502020202020204" pitchFamily="34" charset="0"/>
              <a:ea typeface="Times New Roman" panose="02020603050405020304" pitchFamily="18" charset="0"/>
            </a:endParaRPr>
          </a:p>
          <a:p>
            <a:pPr marL="171450" marR="0" lvl="0" indent="-171450" defTabSz="914400" rtl="0" eaLnBrk="0" fontAlgn="base" latinLnBrk="0" hangingPunct="0">
              <a:lnSpc>
                <a:spcPts val="144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Create registration form </a:t>
            </a:r>
            <a:endParaRPr kumimoji="0" lang="en-US" altLang="en-US" sz="1200" b="0" i="0" u="none" strike="noStrike" cap="none" normalizeH="0" baseline="0" dirty="0">
              <a:ln>
                <a:noFill/>
              </a:ln>
              <a:solidFill>
                <a:schemeClr val="tx1"/>
              </a:solidFill>
              <a:effectLst/>
              <a:latin typeface="Century Gothic" panose="020B0502020202020204" pitchFamily="34" charset="0"/>
              <a:ea typeface="Times New Roman" panose="02020603050405020304" pitchFamily="18" charset="0"/>
            </a:endParaRPr>
          </a:p>
        </p:txBody>
      </p:sp>
      <p:sp>
        <p:nvSpPr>
          <p:cNvPr id="12" name="Text Box 6">
            <a:extLst>
              <a:ext uri="{FF2B5EF4-FFF2-40B4-BE49-F238E27FC236}">
                <a16:creationId xmlns:a16="http://schemas.microsoft.com/office/drawing/2014/main" id="{1ED360E6-296E-FC4B-D600-F75EE234911A}"/>
              </a:ext>
            </a:extLst>
          </p:cNvPr>
          <p:cNvSpPr txBox="1">
            <a:spLocks noChangeArrowheads="1"/>
          </p:cNvSpPr>
          <p:nvPr/>
        </p:nvSpPr>
        <p:spPr bwMode="auto">
          <a:xfrm>
            <a:off x="8475184" y="153365"/>
            <a:ext cx="2561515" cy="1455509"/>
          </a:xfrm>
          <a:prstGeom prst="rect">
            <a:avLst/>
          </a:prstGeom>
          <a:solidFill>
            <a:srgbClr val="FFFFFF"/>
          </a:solidFill>
          <a:ln w="12700">
            <a:solidFill>
              <a:srgbClr val="A5A5A5"/>
            </a:solidFill>
            <a:miter lim="800000"/>
            <a:headEnd/>
            <a:tailEnd/>
          </a:ln>
          <a:effectLst>
            <a:outerShdw dist="12700" dir="5400000" algn="t" rotWithShape="0">
              <a:srgbClr val="BFBFBF">
                <a:alpha val="39999"/>
              </a:srgbClr>
            </a:outerShdw>
          </a:effectLst>
        </p:spPr>
        <p:txBody>
          <a:bodyPr vert="horz" wrap="square" lIns="91440" tIns="45720" rIns="91440" bIns="45720" numCol="1" anchor="ctr" anchorCtr="0" compatLnSpc="1">
            <a:prstTxWarp prst="textNoShape">
              <a:avLst/>
            </a:prstTxWarp>
          </a:bodyPr>
          <a:lstStyle/>
          <a:p>
            <a:pPr marL="171450" indent="-171450" defTabSz="914400" eaLnBrk="0" fontAlgn="base" hangingPunct="0">
              <a:lnSpc>
                <a:spcPts val="1440"/>
              </a:lnSpc>
              <a:spcBef>
                <a:spcPct val="0"/>
              </a:spcBef>
              <a:spcAft>
                <a:spcPct val="0"/>
              </a:spcAft>
              <a:buFont typeface="Arial" panose="020B0604020202020204" pitchFamily="34" charset="0"/>
              <a:buChar char="•"/>
            </a:pPr>
            <a:r>
              <a:rPr lang="en-US" altLang="en-US" sz="1000" dirty="0">
                <a:solidFill>
                  <a:srgbClr val="000000"/>
                </a:solidFill>
                <a:latin typeface="Century Gothic" panose="020B0502020202020204" pitchFamily="34" charset="0"/>
              </a:rPr>
              <a:t>Design posters</a:t>
            </a:r>
          </a:p>
          <a:p>
            <a:pPr marL="171450" indent="-171450" defTabSz="914400" eaLnBrk="0" fontAlgn="base" hangingPunct="0">
              <a:lnSpc>
                <a:spcPts val="1440"/>
              </a:lnSpc>
              <a:spcBef>
                <a:spcPct val="0"/>
              </a:spcBef>
              <a:spcAft>
                <a:spcPct val="0"/>
              </a:spcAft>
              <a:buFont typeface="Arial" panose="020B0604020202020204" pitchFamily="34" charset="0"/>
              <a:buChar char="•"/>
            </a:pPr>
            <a:r>
              <a:rPr lang="en-US" altLang="en-US" sz="1000" dirty="0">
                <a:solidFill>
                  <a:srgbClr val="000000"/>
                </a:solidFill>
                <a:latin typeface="Century Gothic" panose="020B0502020202020204" pitchFamily="34" charset="0"/>
              </a:rPr>
              <a:t>Create webpage</a:t>
            </a:r>
          </a:p>
          <a:p>
            <a:pPr marL="171450" indent="-171450" defTabSz="914400" eaLnBrk="0" fontAlgn="base" hangingPunct="0">
              <a:lnSpc>
                <a:spcPts val="1440"/>
              </a:lnSpc>
              <a:spcBef>
                <a:spcPct val="0"/>
              </a:spcBef>
              <a:spcAft>
                <a:spcPct val="0"/>
              </a:spcAft>
              <a:buFont typeface="Arial" panose="020B0604020202020204" pitchFamily="34" charset="0"/>
              <a:buChar char="•"/>
            </a:pPr>
            <a:r>
              <a:rPr lang="en-US" altLang="en-US" sz="1000" dirty="0">
                <a:solidFill>
                  <a:srgbClr val="000000"/>
                </a:solidFill>
                <a:latin typeface="Century Gothic" panose="020B0502020202020204" pitchFamily="34" charset="0"/>
              </a:rPr>
              <a:t>Design advertisements</a:t>
            </a:r>
          </a:p>
          <a:p>
            <a:pPr marL="171450" indent="-171450" defTabSz="914400" eaLnBrk="0" fontAlgn="base" hangingPunct="0">
              <a:lnSpc>
                <a:spcPts val="1440"/>
              </a:lnSpc>
              <a:spcBef>
                <a:spcPct val="0"/>
              </a:spcBef>
              <a:spcAft>
                <a:spcPct val="0"/>
              </a:spcAft>
              <a:buFont typeface="Arial" panose="020B0604020202020204" pitchFamily="34" charset="0"/>
              <a:buChar char="•"/>
            </a:pPr>
            <a:r>
              <a:rPr lang="en-US" altLang="en-US" sz="1000" dirty="0">
                <a:solidFill>
                  <a:srgbClr val="000000"/>
                </a:solidFill>
                <a:latin typeface="Century Gothic" panose="020B0502020202020204" pitchFamily="34" charset="0"/>
              </a:rPr>
              <a:t>Complete conference review</a:t>
            </a:r>
          </a:p>
          <a:p>
            <a:pPr marL="171450" indent="-171450" defTabSz="914400" eaLnBrk="0" fontAlgn="base" hangingPunct="0">
              <a:lnSpc>
                <a:spcPts val="1440"/>
              </a:lnSpc>
              <a:spcBef>
                <a:spcPct val="0"/>
              </a:spcBef>
              <a:spcAft>
                <a:spcPct val="0"/>
              </a:spcAft>
              <a:buFont typeface="Arial" panose="020B0604020202020204" pitchFamily="34" charset="0"/>
              <a:buChar char="•"/>
            </a:pPr>
            <a:r>
              <a:rPr lang="en-US" altLang="en-US" sz="1000" dirty="0">
                <a:solidFill>
                  <a:srgbClr val="000000"/>
                </a:solidFill>
                <a:latin typeface="Century Gothic" panose="020B0502020202020204" pitchFamily="34" charset="0"/>
              </a:rPr>
              <a:t>Send press releases</a:t>
            </a:r>
          </a:p>
          <a:p>
            <a:pPr marL="171450" indent="-171450" defTabSz="914400" eaLnBrk="0" fontAlgn="base" hangingPunct="0">
              <a:lnSpc>
                <a:spcPts val="1440"/>
              </a:lnSpc>
              <a:spcBef>
                <a:spcPct val="0"/>
              </a:spcBef>
              <a:spcAft>
                <a:spcPct val="0"/>
              </a:spcAft>
              <a:buFont typeface="Arial" panose="020B0604020202020204" pitchFamily="34" charset="0"/>
              <a:buChar char="•"/>
            </a:pPr>
            <a:r>
              <a:rPr lang="en-US" altLang="en-US" sz="1000" dirty="0">
                <a:solidFill>
                  <a:srgbClr val="000000"/>
                </a:solidFill>
                <a:latin typeface="Century Gothic" panose="020B0502020202020204" pitchFamily="34" charset="0"/>
              </a:rPr>
              <a:t>Email industry contacts</a:t>
            </a:r>
          </a:p>
          <a:p>
            <a:pPr marL="171450" indent="-171450" defTabSz="914400" eaLnBrk="0" fontAlgn="base" hangingPunct="0">
              <a:lnSpc>
                <a:spcPts val="1440"/>
              </a:lnSpc>
              <a:spcBef>
                <a:spcPct val="0"/>
              </a:spcBef>
              <a:spcAft>
                <a:spcPct val="0"/>
              </a:spcAft>
              <a:buFont typeface="Arial" panose="020B0604020202020204" pitchFamily="34" charset="0"/>
              <a:buChar char="•"/>
            </a:pPr>
            <a:r>
              <a:rPr lang="en-US" altLang="en-US" sz="1000" dirty="0">
                <a:solidFill>
                  <a:srgbClr val="000000"/>
                </a:solidFill>
                <a:latin typeface="Century Gothic" panose="020B0502020202020204" pitchFamily="34" charset="0"/>
              </a:rPr>
              <a:t>Order exhibitor stands</a:t>
            </a:r>
          </a:p>
        </p:txBody>
      </p:sp>
      <p:sp>
        <p:nvSpPr>
          <p:cNvPr id="13" name="Text Box 7">
            <a:extLst>
              <a:ext uri="{FF2B5EF4-FFF2-40B4-BE49-F238E27FC236}">
                <a16:creationId xmlns:a16="http://schemas.microsoft.com/office/drawing/2014/main" id="{AC7B20B2-D93F-60C8-09D9-08D1F08D7E86}"/>
              </a:ext>
            </a:extLst>
          </p:cNvPr>
          <p:cNvSpPr txBox="1">
            <a:spLocks noChangeArrowheads="1"/>
          </p:cNvSpPr>
          <p:nvPr/>
        </p:nvSpPr>
        <p:spPr bwMode="auto">
          <a:xfrm>
            <a:off x="146613" y="1824070"/>
            <a:ext cx="2561515" cy="3493221"/>
          </a:xfrm>
          <a:prstGeom prst="rect">
            <a:avLst/>
          </a:prstGeom>
          <a:solidFill>
            <a:srgbClr val="FFFFFF"/>
          </a:solidFill>
          <a:ln w="12700">
            <a:solidFill>
              <a:srgbClr val="A5A5A5"/>
            </a:solidFill>
            <a:miter lim="800000"/>
            <a:headEnd/>
            <a:tailEnd/>
          </a:ln>
          <a:effectLst>
            <a:outerShdw dist="12700" dir="5400000" algn="t" rotWithShape="0">
              <a:srgbClr val="BFBFBF">
                <a:alpha val="39999"/>
              </a:srgbClr>
            </a:outerShdw>
          </a:effectLst>
        </p:spPr>
        <p:txBody>
          <a:bodyPr vert="horz" wrap="square" lIns="91440" tIns="45720" rIns="91440" bIns="45720" numCol="1" anchor="ctr" anchorCtr="0" compatLnSpc="1">
            <a:prstTxWarp prst="textNoShape">
              <a:avLst/>
            </a:prstTxWarp>
          </a:bodyPr>
          <a:lstStyle/>
          <a:p>
            <a:pPr defTabSz="914400" eaLnBrk="0" fontAlgn="base" hangingPunct="0">
              <a:lnSpc>
                <a:spcPts val="1440"/>
              </a:lnSpc>
              <a:spcBef>
                <a:spcPct val="0"/>
              </a:spcBef>
              <a:spcAft>
                <a:spcPct val="0"/>
              </a:spcAft>
            </a:pPr>
            <a:r>
              <a:rPr lang="en-US" altLang="en-US" sz="1000" dirty="0">
                <a:solidFill>
                  <a:srgbClr val="000000"/>
                </a:solidFill>
                <a:latin typeface="Century Gothic" panose="020B0502020202020204" pitchFamily="34" charset="0"/>
              </a:rPr>
              <a:t>Venue Procurement:</a:t>
            </a:r>
          </a:p>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Identify suppliers</a:t>
            </a:r>
          </a:p>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Send product specs</a:t>
            </a:r>
          </a:p>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Receive quotes</a:t>
            </a:r>
          </a:p>
          <a:p>
            <a:pPr defTabSz="914400" eaLnBrk="0" fontAlgn="base" hangingPunct="0">
              <a:lnSpc>
                <a:spcPts val="1440"/>
              </a:lnSpc>
              <a:spcBef>
                <a:spcPct val="0"/>
              </a:spcBef>
              <a:spcAft>
                <a:spcPct val="0"/>
              </a:spcAft>
              <a:buFontTx/>
              <a:buChar char="•"/>
            </a:pPr>
            <a:endParaRPr lang="en-US" altLang="en-US" sz="1000" dirty="0">
              <a:solidFill>
                <a:srgbClr val="000000"/>
              </a:solidFill>
              <a:latin typeface="Century Gothic" panose="020B0502020202020204" pitchFamily="34" charset="0"/>
            </a:endParaRPr>
          </a:p>
          <a:p>
            <a:pPr defTabSz="914400" eaLnBrk="0" fontAlgn="base" hangingPunct="0">
              <a:lnSpc>
                <a:spcPts val="1440"/>
              </a:lnSpc>
              <a:spcBef>
                <a:spcPct val="0"/>
              </a:spcBef>
              <a:spcAft>
                <a:spcPct val="0"/>
              </a:spcAft>
            </a:pPr>
            <a:r>
              <a:rPr lang="en-US" altLang="en-US" sz="1000" dirty="0">
                <a:solidFill>
                  <a:srgbClr val="000000"/>
                </a:solidFill>
                <a:latin typeface="Century Gothic" panose="020B0502020202020204" pitchFamily="34" charset="0"/>
              </a:rPr>
              <a:t>Speakers:</a:t>
            </a:r>
          </a:p>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Identify speakers</a:t>
            </a:r>
          </a:p>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Send event brief</a:t>
            </a:r>
          </a:p>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Receive avail/fees </a:t>
            </a:r>
          </a:p>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Shortlist speakers</a:t>
            </a:r>
          </a:p>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Complete POs</a:t>
            </a:r>
          </a:p>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Send AV request form/ dietary requirements</a:t>
            </a:r>
          </a:p>
          <a:p>
            <a:pPr defTabSz="914400" eaLnBrk="0" fontAlgn="base" hangingPunct="0">
              <a:lnSpc>
                <a:spcPts val="1440"/>
              </a:lnSpc>
              <a:spcBef>
                <a:spcPct val="0"/>
              </a:spcBef>
              <a:spcAft>
                <a:spcPct val="0"/>
              </a:spcAft>
              <a:buFontTx/>
              <a:buChar char="•"/>
            </a:pPr>
            <a:endParaRPr lang="en-US" altLang="en-US" sz="1000" dirty="0">
              <a:solidFill>
                <a:srgbClr val="000000"/>
              </a:solidFill>
              <a:latin typeface="Century Gothic" panose="020B0502020202020204" pitchFamily="34" charset="0"/>
            </a:endParaRPr>
          </a:p>
          <a:p>
            <a:pPr defTabSz="914400" eaLnBrk="0" fontAlgn="base" hangingPunct="0">
              <a:lnSpc>
                <a:spcPts val="1440"/>
              </a:lnSpc>
              <a:spcBef>
                <a:spcPct val="0"/>
              </a:spcBef>
              <a:spcAft>
                <a:spcPct val="0"/>
              </a:spcAft>
            </a:pPr>
            <a:r>
              <a:rPr lang="en-US" altLang="en-US" sz="1000" dirty="0">
                <a:solidFill>
                  <a:srgbClr val="000000"/>
                </a:solidFill>
                <a:latin typeface="Century Gothic" panose="020B0502020202020204" pitchFamily="34" charset="0"/>
              </a:rPr>
              <a:t>AV Providers:</a:t>
            </a:r>
          </a:p>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Shortlist suppliers</a:t>
            </a:r>
          </a:p>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Select suppliers</a:t>
            </a:r>
          </a:p>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Complete POs</a:t>
            </a:r>
          </a:p>
        </p:txBody>
      </p:sp>
      <p:sp>
        <p:nvSpPr>
          <p:cNvPr id="14" name="Text Box 11">
            <a:extLst>
              <a:ext uri="{FF2B5EF4-FFF2-40B4-BE49-F238E27FC236}">
                <a16:creationId xmlns:a16="http://schemas.microsoft.com/office/drawing/2014/main" id="{F8C4B02F-A554-7421-9D36-1046707721A2}"/>
              </a:ext>
            </a:extLst>
          </p:cNvPr>
          <p:cNvSpPr txBox="1">
            <a:spLocks noChangeArrowheads="1"/>
          </p:cNvSpPr>
          <p:nvPr/>
        </p:nvSpPr>
        <p:spPr bwMode="auto">
          <a:xfrm>
            <a:off x="9483123" y="2051909"/>
            <a:ext cx="2562264" cy="2662396"/>
          </a:xfrm>
          <a:prstGeom prst="rect">
            <a:avLst/>
          </a:prstGeom>
          <a:solidFill>
            <a:srgbClr val="FFFFFF"/>
          </a:solidFill>
          <a:ln w="12700">
            <a:solidFill>
              <a:srgbClr val="A5A5A5"/>
            </a:solidFill>
            <a:miter lim="800000"/>
            <a:headEnd/>
            <a:tailEnd/>
          </a:ln>
          <a:effectLst>
            <a:outerShdw dist="12700" dir="5400000" algn="t" rotWithShape="0">
              <a:srgbClr val="BFBFBF">
                <a:alpha val="39999"/>
              </a:srgbClr>
            </a:outerShdw>
          </a:effectLst>
        </p:spPr>
        <p:txBody>
          <a:bodyPr vert="horz" wrap="square" lIns="91440" tIns="45720" rIns="91440" bIns="45720" numCol="1" anchor="ctr" anchorCtr="0" compatLnSpc="1">
            <a:prstTxWarp prst="textNoShape">
              <a:avLst/>
            </a:prstTxWarp>
          </a:bodyPr>
          <a:lstStyle/>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Verify online registration process</a:t>
            </a:r>
          </a:p>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Check acknowledge/acceptance emails</a:t>
            </a:r>
          </a:p>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Send invites to email lists</a:t>
            </a:r>
          </a:p>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Monitor registration &amp; verify fax/paper requests</a:t>
            </a:r>
          </a:p>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For Registration Deadline:</a:t>
            </a:r>
          </a:p>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Send last chance email </a:t>
            </a:r>
          </a:p>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Update website messaging</a:t>
            </a:r>
          </a:p>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Work with marketing (if needed)</a:t>
            </a:r>
          </a:p>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Monitor registration &amp; verify fax/paper requests</a:t>
            </a:r>
          </a:p>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Send final registration numbers to venue</a:t>
            </a:r>
          </a:p>
        </p:txBody>
      </p:sp>
      <p:grpSp>
        <p:nvGrpSpPr>
          <p:cNvPr id="43" name="Group 42">
            <a:extLst>
              <a:ext uri="{FF2B5EF4-FFF2-40B4-BE49-F238E27FC236}">
                <a16:creationId xmlns:a16="http://schemas.microsoft.com/office/drawing/2014/main" id="{BD745ABD-B671-131D-ADF7-555B5C7A1470}"/>
              </a:ext>
            </a:extLst>
          </p:cNvPr>
          <p:cNvGrpSpPr/>
          <p:nvPr/>
        </p:nvGrpSpPr>
        <p:grpSpPr>
          <a:xfrm>
            <a:off x="3390275" y="5029201"/>
            <a:ext cx="5894036" cy="1280160"/>
            <a:chOff x="3390275" y="5156526"/>
            <a:chExt cx="5894036" cy="1280160"/>
          </a:xfrm>
        </p:grpSpPr>
        <p:sp>
          <p:nvSpPr>
            <p:cNvPr id="15" name="Text Box 13">
              <a:extLst>
                <a:ext uri="{FF2B5EF4-FFF2-40B4-BE49-F238E27FC236}">
                  <a16:creationId xmlns:a16="http://schemas.microsoft.com/office/drawing/2014/main" id="{A80304F5-B4DA-35CF-3B16-BD1DB8A63584}"/>
                </a:ext>
              </a:extLst>
            </p:cNvPr>
            <p:cNvSpPr txBox="1">
              <a:spLocks noChangeArrowheads="1"/>
            </p:cNvSpPr>
            <p:nvPr/>
          </p:nvSpPr>
          <p:spPr bwMode="auto">
            <a:xfrm>
              <a:off x="3390275" y="5156526"/>
              <a:ext cx="2015876" cy="1280160"/>
            </a:xfrm>
            <a:prstGeom prst="rect">
              <a:avLst/>
            </a:prstGeom>
            <a:solidFill>
              <a:srgbClr val="FFFFFF"/>
            </a:solidFill>
            <a:ln w="12700">
              <a:solidFill>
                <a:srgbClr val="A5A5A5"/>
              </a:solidFill>
              <a:miter lim="800000"/>
              <a:headEnd/>
              <a:tailEnd/>
            </a:ln>
            <a:effectLst>
              <a:outerShdw dist="12700" dir="5400000" algn="t" rotWithShape="0">
                <a:srgbClr val="BFBFBF">
                  <a:alpha val="39999"/>
                </a:srgbClr>
              </a:outerShdw>
            </a:effectLst>
          </p:spPr>
          <p:txBody>
            <a:bodyPr vert="horz" wrap="square" lIns="91440" tIns="45720" rIns="91440" bIns="45720" numCol="1" anchor="ctr" anchorCtr="0" compatLnSpc="1">
              <a:prstTxWarp prst="textNoShape">
                <a:avLst/>
              </a:prstTxWarp>
            </a:bodyPr>
            <a:lstStyle/>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Order badges/folders </a:t>
              </a:r>
            </a:p>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Order stationery</a:t>
              </a:r>
            </a:p>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Build evaluation sheet</a:t>
              </a:r>
            </a:p>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Create pack info</a:t>
              </a:r>
            </a:p>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Print conference pack</a:t>
              </a:r>
            </a:p>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Send packs to venue</a:t>
              </a:r>
            </a:p>
          </p:txBody>
        </p:sp>
        <p:sp>
          <p:nvSpPr>
            <p:cNvPr id="16" name="Text Box 16">
              <a:extLst>
                <a:ext uri="{FF2B5EF4-FFF2-40B4-BE49-F238E27FC236}">
                  <a16:creationId xmlns:a16="http://schemas.microsoft.com/office/drawing/2014/main" id="{E12DBB15-121C-62FC-E5E6-7C184F6EA958}"/>
                </a:ext>
              </a:extLst>
            </p:cNvPr>
            <p:cNvSpPr txBox="1">
              <a:spLocks noChangeArrowheads="1"/>
            </p:cNvSpPr>
            <p:nvPr/>
          </p:nvSpPr>
          <p:spPr bwMode="auto">
            <a:xfrm>
              <a:off x="6609144" y="5156526"/>
              <a:ext cx="2675167" cy="1280160"/>
            </a:xfrm>
            <a:prstGeom prst="rect">
              <a:avLst/>
            </a:prstGeom>
            <a:solidFill>
              <a:srgbClr val="FFFFFF"/>
            </a:solidFill>
            <a:ln w="12700">
              <a:solidFill>
                <a:srgbClr val="A5A5A5"/>
              </a:solidFill>
              <a:miter lim="800000"/>
              <a:headEnd/>
              <a:tailEnd/>
            </a:ln>
            <a:effectLst>
              <a:outerShdw dist="12700" dir="5400000" algn="t" rotWithShape="0">
                <a:srgbClr val="BFBFBF">
                  <a:alpha val="39999"/>
                </a:srgbClr>
              </a:outerShdw>
            </a:effectLst>
          </p:spPr>
          <p:txBody>
            <a:bodyPr vert="horz" wrap="square" lIns="91440" tIns="45720" rIns="91440" bIns="45720" numCol="1" anchor="ctr" anchorCtr="0" compatLnSpc="1">
              <a:prstTxWarp prst="textNoShape">
                <a:avLst/>
              </a:prstTxWarp>
            </a:bodyPr>
            <a:lstStyle/>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Arrive at venue</a:t>
              </a:r>
            </a:p>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Delegate arrival</a:t>
              </a:r>
            </a:p>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Evaluation collection</a:t>
              </a:r>
            </a:p>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Gather stationery/confidential papers</a:t>
              </a:r>
            </a:p>
            <a:p>
              <a:pPr defTabSz="914400" eaLnBrk="0" fontAlgn="base" hangingPunct="0">
                <a:lnSpc>
                  <a:spcPts val="1440"/>
                </a:lnSpc>
                <a:spcBef>
                  <a:spcPct val="0"/>
                </a:spcBef>
                <a:spcAft>
                  <a:spcPct val="0"/>
                </a:spcAft>
                <a:buFontTx/>
                <a:buChar char="•"/>
              </a:pPr>
              <a:r>
                <a:rPr lang="en-US" altLang="en-US" sz="1000" dirty="0">
                  <a:solidFill>
                    <a:srgbClr val="000000"/>
                  </a:solidFill>
                  <a:latin typeface="Century Gothic" panose="020B0502020202020204" pitchFamily="34" charset="0"/>
                </a:rPr>
                <a:t>Check for lost items</a:t>
              </a:r>
            </a:p>
          </p:txBody>
        </p:sp>
      </p:grpSp>
      <p:cxnSp>
        <p:nvCxnSpPr>
          <p:cNvPr id="17" name="Straight Connector 16">
            <a:extLst>
              <a:ext uri="{FF2B5EF4-FFF2-40B4-BE49-F238E27FC236}">
                <a16:creationId xmlns:a16="http://schemas.microsoft.com/office/drawing/2014/main" id="{3A09B067-3472-E2D1-EA69-C37393530302}"/>
              </a:ext>
            </a:extLst>
          </p:cNvPr>
          <p:cNvCxnSpPr>
            <a:cxnSpLocks/>
            <a:stCxn id="7" idx="3"/>
            <a:endCxn id="3" idx="1"/>
          </p:cNvCxnSpPr>
          <p:nvPr/>
        </p:nvCxnSpPr>
        <p:spPr>
          <a:xfrm>
            <a:off x="4310801" y="3049266"/>
            <a:ext cx="903772" cy="16726"/>
          </a:xfrm>
          <a:prstGeom prst="line">
            <a:avLst/>
          </a:prstGeom>
          <a:ln w="3175">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6274F7E9-8022-B974-3E5E-96D181E81A76}"/>
              </a:ext>
            </a:extLst>
          </p:cNvPr>
          <p:cNvCxnSpPr>
            <a:cxnSpLocks/>
            <a:stCxn id="3" idx="3"/>
            <a:endCxn id="8" idx="1"/>
          </p:cNvCxnSpPr>
          <p:nvPr/>
        </p:nvCxnSpPr>
        <p:spPr>
          <a:xfrm flipV="1">
            <a:off x="6977427" y="3057629"/>
            <a:ext cx="903773" cy="8363"/>
          </a:xfrm>
          <a:prstGeom prst="line">
            <a:avLst/>
          </a:prstGeom>
          <a:ln w="3175">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cxnSp>
        <p:nvCxnSpPr>
          <p:cNvPr id="19" name="Connector: Curved 18">
            <a:extLst>
              <a:ext uri="{FF2B5EF4-FFF2-40B4-BE49-F238E27FC236}">
                <a16:creationId xmlns:a16="http://schemas.microsoft.com/office/drawing/2014/main" id="{B36BFE35-D1F3-242C-CED7-5C76184C3A02}"/>
              </a:ext>
            </a:extLst>
          </p:cNvPr>
          <p:cNvCxnSpPr>
            <a:cxnSpLocks/>
            <a:stCxn id="4" idx="2"/>
            <a:endCxn id="3" idx="0"/>
          </p:cNvCxnSpPr>
          <p:nvPr/>
        </p:nvCxnSpPr>
        <p:spPr>
          <a:xfrm rot="16200000" flipH="1">
            <a:off x="5045495" y="1826809"/>
            <a:ext cx="928823" cy="1172188"/>
          </a:xfrm>
          <a:prstGeom prst="curvedConnector3">
            <a:avLst>
              <a:gd name="adj1" fmla="val 50000"/>
            </a:avLst>
          </a:prstGeom>
          <a:ln w="3175">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cxnSp>
        <p:nvCxnSpPr>
          <p:cNvPr id="20" name="Connector: Curved 19">
            <a:extLst>
              <a:ext uri="{FF2B5EF4-FFF2-40B4-BE49-F238E27FC236}">
                <a16:creationId xmlns:a16="http://schemas.microsoft.com/office/drawing/2014/main" id="{704A92FF-ADA3-44AB-3A08-3E134B9B5C13}"/>
              </a:ext>
            </a:extLst>
          </p:cNvPr>
          <p:cNvCxnSpPr>
            <a:cxnSpLocks/>
            <a:stCxn id="6" idx="2"/>
            <a:endCxn id="3" idx="0"/>
          </p:cNvCxnSpPr>
          <p:nvPr/>
        </p:nvCxnSpPr>
        <p:spPr>
          <a:xfrm rot="5400000">
            <a:off x="6217684" y="1826809"/>
            <a:ext cx="928823" cy="1172189"/>
          </a:xfrm>
          <a:prstGeom prst="curvedConnector3">
            <a:avLst>
              <a:gd name="adj1" fmla="val 50000"/>
            </a:avLst>
          </a:prstGeom>
          <a:ln w="3175">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cxnSp>
        <p:nvCxnSpPr>
          <p:cNvPr id="21" name="Connector: Curved 20">
            <a:extLst>
              <a:ext uri="{FF2B5EF4-FFF2-40B4-BE49-F238E27FC236}">
                <a16:creationId xmlns:a16="http://schemas.microsoft.com/office/drawing/2014/main" id="{CB4BF13D-E94E-3073-B90F-93247C36BE80}"/>
              </a:ext>
            </a:extLst>
          </p:cNvPr>
          <p:cNvCxnSpPr>
            <a:cxnSpLocks/>
            <a:stCxn id="10" idx="0"/>
            <a:endCxn id="3" idx="2"/>
          </p:cNvCxnSpPr>
          <p:nvPr/>
        </p:nvCxnSpPr>
        <p:spPr>
          <a:xfrm rot="16200000" flipV="1">
            <a:off x="6291896" y="3058774"/>
            <a:ext cx="780399" cy="1172189"/>
          </a:xfrm>
          <a:prstGeom prst="curvedConnector3">
            <a:avLst>
              <a:gd name="adj1" fmla="val 50000"/>
            </a:avLst>
          </a:prstGeom>
          <a:ln w="3175">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cxnSp>
        <p:nvCxnSpPr>
          <p:cNvPr id="22" name="Connector: Curved 21">
            <a:extLst>
              <a:ext uri="{FF2B5EF4-FFF2-40B4-BE49-F238E27FC236}">
                <a16:creationId xmlns:a16="http://schemas.microsoft.com/office/drawing/2014/main" id="{A2E801A8-AE9A-5D61-60EB-969D5260F747}"/>
              </a:ext>
            </a:extLst>
          </p:cNvPr>
          <p:cNvCxnSpPr>
            <a:cxnSpLocks/>
            <a:stCxn id="9" idx="0"/>
            <a:endCxn id="3" idx="2"/>
          </p:cNvCxnSpPr>
          <p:nvPr/>
        </p:nvCxnSpPr>
        <p:spPr>
          <a:xfrm rot="5400000" flipH="1" flipV="1">
            <a:off x="5119707" y="3058775"/>
            <a:ext cx="780399" cy="1172188"/>
          </a:xfrm>
          <a:prstGeom prst="curvedConnector3">
            <a:avLst>
              <a:gd name="adj1" fmla="val 50000"/>
            </a:avLst>
          </a:prstGeom>
          <a:ln w="3175">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Arrow Connector 22">
            <a:extLst>
              <a:ext uri="{FF2B5EF4-FFF2-40B4-BE49-F238E27FC236}">
                <a16:creationId xmlns:a16="http://schemas.microsoft.com/office/drawing/2014/main" id="{3408A8B9-2277-C3A0-6529-AF188A344D9B}"/>
              </a:ext>
            </a:extLst>
          </p:cNvPr>
          <p:cNvCxnSpPr>
            <a:cxnSpLocks/>
            <a:stCxn id="11" idx="3"/>
            <a:endCxn id="4" idx="1"/>
          </p:cNvCxnSpPr>
          <p:nvPr/>
        </p:nvCxnSpPr>
        <p:spPr>
          <a:xfrm>
            <a:off x="3716066" y="881120"/>
            <a:ext cx="613386" cy="727754"/>
          </a:xfrm>
          <a:prstGeom prst="straightConnector1">
            <a:avLst/>
          </a:prstGeom>
          <a:ln w="3175">
            <a:solidFill>
              <a:schemeClr val="bg1">
                <a:lumMod val="50000"/>
              </a:schemeClr>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24" name="Straight Arrow Connector 23">
            <a:extLst>
              <a:ext uri="{FF2B5EF4-FFF2-40B4-BE49-F238E27FC236}">
                <a16:creationId xmlns:a16="http://schemas.microsoft.com/office/drawing/2014/main" id="{219C2034-0F62-B252-0454-C1CE01311FB7}"/>
              </a:ext>
            </a:extLst>
          </p:cNvPr>
          <p:cNvCxnSpPr>
            <a:cxnSpLocks/>
            <a:stCxn id="12" idx="1"/>
            <a:endCxn id="6" idx="3"/>
          </p:cNvCxnSpPr>
          <p:nvPr/>
        </p:nvCxnSpPr>
        <p:spPr>
          <a:xfrm flipH="1">
            <a:off x="7862549" y="881120"/>
            <a:ext cx="612635" cy="727754"/>
          </a:xfrm>
          <a:prstGeom prst="straightConnector1">
            <a:avLst/>
          </a:prstGeom>
          <a:ln w="3175">
            <a:solidFill>
              <a:schemeClr val="bg1">
                <a:lumMod val="50000"/>
              </a:schemeClr>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25" name="Straight Arrow Connector 24">
            <a:extLst>
              <a:ext uri="{FF2B5EF4-FFF2-40B4-BE49-F238E27FC236}">
                <a16:creationId xmlns:a16="http://schemas.microsoft.com/office/drawing/2014/main" id="{4B92673A-0B12-007D-300A-903C9CAFEC3C}"/>
              </a:ext>
            </a:extLst>
          </p:cNvPr>
          <p:cNvCxnSpPr>
            <a:cxnSpLocks/>
            <a:stCxn id="14" idx="1"/>
            <a:endCxn id="8" idx="3"/>
          </p:cNvCxnSpPr>
          <p:nvPr/>
        </p:nvCxnSpPr>
        <p:spPr>
          <a:xfrm flipH="1" flipV="1">
            <a:off x="9069920" y="3057629"/>
            <a:ext cx="413203" cy="325478"/>
          </a:xfrm>
          <a:prstGeom prst="straightConnector1">
            <a:avLst/>
          </a:prstGeom>
          <a:ln w="3175">
            <a:solidFill>
              <a:schemeClr val="bg1">
                <a:lumMod val="50000"/>
              </a:schemeClr>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26" name="Straight Arrow Connector 25">
            <a:extLst>
              <a:ext uri="{FF2B5EF4-FFF2-40B4-BE49-F238E27FC236}">
                <a16:creationId xmlns:a16="http://schemas.microsoft.com/office/drawing/2014/main" id="{10CD8A6B-2591-EF25-3B13-ADBAC0EC9841}"/>
              </a:ext>
            </a:extLst>
          </p:cNvPr>
          <p:cNvCxnSpPr>
            <a:cxnSpLocks/>
            <a:stCxn id="16" idx="0"/>
            <a:endCxn id="10" idx="2"/>
          </p:cNvCxnSpPr>
          <p:nvPr/>
        </p:nvCxnSpPr>
        <p:spPr>
          <a:xfrm flipH="1" flipV="1">
            <a:off x="7268189" y="4714305"/>
            <a:ext cx="678539" cy="314896"/>
          </a:xfrm>
          <a:prstGeom prst="straightConnector1">
            <a:avLst/>
          </a:prstGeom>
          <a:ln w="3175">
            <a:solidFill>
              <a:schemeClr val="bg1">
                <a:lumMod val="50000"/>
              </a:schemeClr>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27" name="Straight Arrow Connector 26">
            <a:extLst>
              <a:ext uri="{FF2B5EF4-FFF2-40B4-BE49-F238E27FC236}">
                <a16:creationId xmlns:a16="http://schemas.microsoft.com/office/drawing/2014/main" id="{C2B8BFA5-E4D2-1983-079E-1ABCFB20ADB3}"/>
              </a:ext>
            </a:extLst>
          </p:cNvPr>
          <p:cNvCxnSpPr>
            <a:cxnSpLocks/>
            <a:stCxn id="15" idx="0"/>
            <a:endCxn id="9" idx="2"/>
          </p:cNvCxnSpPr>
          <p:nvPr/>
        </p:nvCxnSpPr>
        <p:spPr>
          <a:xfrm flipV="1">
            <a:off x="4398213" y="4714305"/>
            <a:ext cx="525599" cy="314896"/>
          </a:xfrm>
          <a:prstGeom prst="straightConnector1">
            <a:avLst/>
          </a:prstGeom>
          <a:ln w="3175">
            <a:solidFill>
              <a:schemeClr val="bg1">
                <a:lumMod val="50000"/>
              </a:schemeClr>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28" name="Straight Arrow Connector 27">
            <a:extLst>
              <a:ext uri="{FF2B5EF4-FFF2-40B4-BE49-F238E27FC236}">
                <a16:creationId xmlns:a16="http://schemas.microsoft.com/office/drawing/2014/main" id="{38029840-1C69-92B7-0CEE-2FE36BB5413E}"/>
              </a:ext>
            </a:extLst>
          </p:cNvPr>
          <p:cNvCxnSpPr>
            <a:cxnSpLocks/>
            <a:stCxn id="13" idx="3"/>
            <a:endCxn id="7" idx="1"/>
          </p:cNvCxnSpPr>
          <p:nvPr/>
        </p:nvCxnSpPr>
        <p:spPr>
          <a:xfrm flipV="1">
            <a:off x="2708128" y="3049266"/>
            <a:ext cx="413953" cy="521415"/>
          </a:xfrm>
          <a:prstGeom prst="straightConnector1">
            <a:avLst/>
          </a:prstGeom>
          <a:ln w="3175">
            <a:solidFill>
              <a:schemeClr val="bg1">
                <a:lumMod val="50000"/>
              </a:schemeClr>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44" name="TextBox 43">
            <a:extLst>
              <a:ext uri="{FF2B5EF4-FFF2-40B4-BE49-F238E27FC236}">
                <a16:creationId xmlns:a16="http://schemas.microsoft.com/office/drawing/2014/main" id="{5933B65A-E076-B6DF-FB88-99B4AD070DD9}"/>
              </a:ext>
            </a:extLst>
          </p:cNvPr>
          <p:cNvSpPr txBox="1"/>
          <p:nvPr/>
        </p:nvSpPr>
        <p:spPr>
          <a:xfrm>
            <a:off x="3339752" y="6536951"/>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4116150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818</TotalTime>
  <Words>320</Words>
  <Application>Microsoft Office PowerPoint</Application>
  <PresentationFormat>Widescreen</PresentationFormat>
  <Paragraphs>71</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Aptos</vt:lpstr>
      <vt:lpstr>Aptos Display</vt:lpstr>
      <vt:lpstr>Arial</vt:lpstr>
      <vt:lpstr>Century Gothic</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Agustina Moschcovich</cp:lastModifiedBy>
  <cp:revision>34</cp:revision>
  <dcterms:created xsi:type="dcterms:W3CDTF">2024-07-31T18:43:37Z</dcterms:created>
  <dcterms:modified xsi:type="dcterms:W3CDTF">2025-05-28T01:15:43Z</dcterms:modified>
</cp:coreProperties>
</file>