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6"/>
  </p:notesMasterIdLst>
  <p:sldIdLst>
    <p:sldId id="395" r:id="rId2"/>
    <p:sldId id="391" r:id="rId3"/>
    <p:sldId id="39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EFCCE"/>
    <a:srgbClr val="F2F2F2"/>
    <a:srgbClr val="578EA9"/>
    <a:srgbClr val="C3BA05"/>
    <a:srgbClr val="F9EBF7"/>
    <a:srgbClr val="5F2078"/>
    <a:srgbClr val="E8DD06"/>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21" autoAdjust="0"/>
    <p:restoredTop sz="94660"/>
  </p:normalViewPr>
  <p:slideViewPr>
    <p:cSldViewPr snapToGrid="0">
      <p:cViewPr varScale="1">
        <p:scale>
          <a:sx n="112" d="100"/>
          <a:sy n="112" d="100"/>
        </p:scale>
        <p:origin x="106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5/20/2025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5/20/2025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5/20/2025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100000">
              <a:schemeClr val="accent1">
                <a:lumMod val="30000"/>
                <a:lumOff val="70000"/>
              </a:schemeClr>
            </a:gs>
          </a:gsLst>
          <a:path path="circle">
            <a:fillToRect l="100000" t="100000"/>
          </a:path>
          <a:tileRect r="-100000" b="-100000"/>
        </a:gradFill>
        <a:effectLst/>
      </p:bgPr>
    </p:bg>
    <p:spTree>
      <p:nvGrpSpPr>
        <p:cNvPr id="1" name="">
          <a:extLst>
            <a:ext uri="{FF2B5EF4-FFF2-40B4-BE49-F238E27FC236}">
              <a16:creationId xmlns:a16="http://schemas.microsoft.com/office/drawing/2014/main" id="{ED4D741F-9F9B-6198-574D-7EF447F81C15}"/>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342A525E-37CF-E191-1299-2462FEA6F644}"/>
              </a:ext>
            </a:extLst>
          </p:cNvPr>
          <p:cNvSpPr txBox="1"/>
          <p:nvPr/>
        </p:nvSpPr>
        <p:spPr>
          <a:xfrm>
            <a:off x="598206" y="2151728"/>
            <a:ext cx="5497794" cy="2554545"/>
          </a:xfrm>
          <a:prstGeom prst="rect">
            <a:avLst/>
          </a:prstGeom>
          <a:noFill/>
        </p:spPr>
        <p:txBody>
          <a:bodyPr wrap="square" rtlCol="0">
            <a:spAutoFit/>
          </a:bodyPr>
          <a:lstStyle/>
          <a:p>
            <a:r>
              <a:rPr lang="en-US" sz="4000" b="1" dirty="0">
                <a:solidFill>
                  <a:srgbClr val="001033"/>
                </a:solidFill>
                <a:latin typeface="Century Gothic" panose="020B0502020202020204" pitchFamily="34" charset="0"/>
              </a:rPr>
              <a:t>Simple Work Breakdown Structure (WBS) </a:t>
            </a:r>
          </a:p>
          <a:p>
            <a:r>
              <a:rPr lang="en-US" sz="4000" b="1" dirty="0">
                <a:solidFill>
                  <a:srgbClr val="001033"/>
                </a:solidFill>
                <a:latin typeface="Century Gothic" panose="020B0502020202020204" pitchFamily="34" charset="0"/>
              </a:rPr>
              <a:t>Template Example </a:t>
            </a:r>
          </a:p>
        </p:txBody>
      </p:sp>
      <p:grpSp>
        <p:nvGrpSpPr>
          <p:cNvPr id="2" name="Group 1">
            <a:extLst>
              <a:ext uri="{FF2B5EF4-FFF2-40B4-BE49-F238E27FC236}">
                <a16:creationId xmlns:a16="http://schemas.microsoft.com/office/drawing/2014/main" id="{84655876-0B06-6443-C724-C5427C000304}"/>
              </a:ext>
            </a:extLst>
          </p:cNvPr>
          <p:cNvGrpSpPr/>
          <p:nvPr/>
        </p:nvGrpSpPr>
        <p:grpSpPr>
          <a:xfrm>
            <a:off x="6096000" y="1810801"/>
            <a:ext cx="5804359" cy="3236398"/>
            <a:chOff x="34119" y="1265129"/>
            <a:chExt cx="9062069" cy="4509370"/>
          </a:xfrm>
        </p:grpSpPr>
        <p:sp>
          <p:nvSpPr>
            <p:cNvPr id="3" name="Rectangle: Rounded Corners 2">
              <a:extLst>
                <a:ext uri="{FF2B5EF4-FFF2-40B4-BE49-F238E27FC236}">
                  <a16:creationId xmlns:a16="http://schemas.microsoft.com/office/drawing/2014/main" id="{DB25BFBB-FE6C-3ADB-1034-8BB6DECAE1D1}"/>
                </a:ext>
              </a:extLst>
            </p:cNvPr>
            <p:cNvSpPr/>
            <p:nvPr/>
          </p:nvSpPr>
          <p:spPr>
            <a:xfrm>
              <a:off x="34119" y="1265129"/>
              <a:ext cx="9062069" cy="4509370"/>
            </a:xfrm>
            <a:prstGeom prst="roundRect">
              <a:avLst>
                <a:gd name="adj" fmla="val 1269"/>
              </a:avLst>
            </a:prstGeom>
            <a:solidFill>
              <a:schemeClr val="bg1"/>
            </a:solidFill>
            <a:ln w="19050">
              <a:solidFill>
                <a:srgbClr val="C7C7C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diagram of a chart&#10;&#10;AI-generated content may be incorrect.">
              <a:extLst>
                <a:ext uri="{FF2B5EF4-FFF2-40B4-BE49-F238E27FC236}">
                  <a16:creationId xmlns:a16="http://schemas.microsoft.com/office/drawing/2014/main" id="{D144AFB7-C98D-5597-0B4F-DAFEB9F96F65}"/>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146048" y="1316015"/>
              <a:ext cx="8851905" cy="4276855"/>
            </a:xfrm>
            <a:prstGeom prst="rect">
              <a:avLst/>
            </a:prstGeom>
          </p:spPr>
        </p:pic>
      </p:grpSp>
    </p:spTree>
    <p:extLst>
      <p:ext uri="{BB962C8B-B14F-4D97-AF65-F5344CB8AC3E}">
        <p14:creationId xmlns:p14="http://schemas.microsoft.com/office/powerpoint/2010/main" val="2373546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FF0AC-8CCE-F441-3485-4A74A0643588}"/>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E1837FAA-9C92-8BAE-2623-705704E86A14}"/>
              </a:ext>
            </a:extLst>
          </p:cNvPr>
          <p:cNvGraphicFramePr>
            <a:graphicFrameLocks noGrp="1"/>
          </p:cNvGraphicFramePr>
          <p:nvPr>
            <p:extLst>
              <p:ext uri="{D42A27DB-BD31-4B8C-83A1-F6EECF244321}">
                <p14:modId xmlns:p14="http://schemas.microsoft.com/office/powerpoint/2010/main" val="2069918930"/>
              </p:ext>
            </p:extLst>
          </p:nvPr>
        </p:nvGraphicFramePr>
        <p:xfrm>
          <a:off x="258480" y="221442"/>
          <a:ext cx="7680960" cy="457200"/>
        </p:xfrm>
        <a:graphic>
          <a:graphicData uri="http://schemas.openxmlformats.org/drawingml/2006/table">
            <a:tbl>
              <a:tblPr firstRow="1" firstCol="1" bandRow="1"/>
              <a:tblGrid>
                <a:gridCol w="1280160">
                  <a:extLst>
                    <a:ext uri="{9D8B030D-6E8A-4147-A177-3AD203B41FA5}">
                      <a16:colId xmlns:a16="http://schemas.microsoft.com/office/drawing/2014/main" val="3295147117"/>
                    </a:ext>
                  </a:extLst>
                </a:gridCol>
                <a:gridCol w="2560320">
                  <a:extLst>
                    <a:ext uri="{9D8B030D-6E8A-4147-A177-3AD203B41FA5}">
                      <a16:colId xmlns:a16="http://schemas.microsoft.com/office/drawing/2014/main" val="819452964"/>
                    </a:ext>
                  </a:extLst>
                </a:gridCol>
                <a:gridCol w="1280160">
                  <a:extLst>
                    <a:ext uri="{9D8B030D-6E8A-4147-A177-3AD203B41FA5}">
                      <a16:colId xmlns:a16="http://schemas.microsoft.com/office/drawing/2014/main" val="2582199852"/>
                    </a:ext>
                  </a:extLst>
                </a:gridCol>
                <a:gridCol w="2560320">
                  <a:extLst>
                    <a:ext uri="{9D8B030D-6E8A-4147-A177-3AD203B41FA5}">
                      <a16:colId xmlns:a16="http://schemas.microsoft.com/office/drawing/2014/main" val="1408315101"/>
                    </a:ext>
                  </a:extLst>
                </a:gridCol>
              </a:tblGrid>
              <a:tr h="228600">
                <a:tc>
                  <a:txBody>
                    <a:bodyPr/>
                    <a:lstStyle/>
                    <a:p>
                      <a:pPr marL="0" marR="0">
                        <a:lnSpc>
                          <a:spcPct val="107000"/>
                        </a:lnSpc>
                        <a:spcAft>
                          <a:spcPts val="800"/>
                        </a:spcAft>
                        <a:buNone/>
                      </a:pPr>
                      <a:r>
                        <a:rPr lang="en-US" sz="1000" b="1">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Project Title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808080"/>
                    </a:solidFill>
                  </a:tcPr>
                </a:tc>
                <a:tc>
                  <a:txBody>
                    <a:bodyPr/>
                    <a:lstStyle/>
                    <a:p>
                      <a:pPr marL="0" marR="0">
                        <a:lnSpc>
                          <a:spcPct val="107000"/>
                        </a:lnSpc>
                        <a:spcAft>
                          <a:spcPts val="800"/>
                        </a:spcAft>
                        <a:buNone/>
                      </a:pPr>
                      <a:r>
                        <a:rPr lang="en-US" sz="10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tc>
                  <a:txBody>
                    <a:bodyPr/>
                    <a:lstStyle/>
                    <a:p>
                      <a:pPr marL="0" marR="0">
                        <a:lnSpc>
                          <a:spcPct val="107000"/>
                        </a:lnSpc>
                        <a:spcAft>
                          <a:spcPts val="800"/>
                        </a:spcAft>
                        <a:buNone/>
                      </a:pPr>
                      <a:r>
                        <a:rPr lang="en-US" sz="1000" b="1">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Company Name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808080"/>
                    </a:solidFill>
                  </a:tcPr>
                </a:tc>
                <a:tc>
                  <a:txBody>
                    <a:bodyPr/>
                    <a:lstStyle/>
                    <a:p>
                      <a:pPr marL="0" marR="0">
                        <a:lnSpc>
                          <a:spcPct val="107000"/>
                        </a:lnSpc>
                        <a:spcAft>
                          <a:spcPts val="800"/>
                        </a:spcAft>
                        <a:buNone/>
                      </a:pPr>
                      <a:r>
                        <a:rPr lang="en-US" sz="10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728721549"/>
                  </a:ext>
                </a:extLst>
              </a:tr>
              <a:tr h="228600">
                <a:tc>
                  <a:txBody>
                    <a:bodyPr/>
                    <a:lstStyle/>
                    <a:p>
                      <a:pPr marL="0" marR="0">
                        <a:lnSpc>
                          <a:spcPct val="107000"/>
                        </a:lnSpc>
                        <a:spcAft>
                          <a:spcPts val="800"/>
                        </a:spcAft>
                        <a:buNone/>
                      </a:pPr>
                      <a:r>
                        <a:rPr lang="en-US" sz="1000" b="1">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Project Manager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808080"/>
                    </a:solidFill>
                  </a:tcPr>
                </a:tc>
                <a:tc>
                  <a:txBody>
                    <a:bodyPr/>
                    <a:lstStyle/>
                    <a:p>
                      <a:pPr marL="0" marR="0">
                        <a:lnSpc>
                          <a:spcPct val="107000"/>
                        </a:lnSpc>
                        <a:spcAft>
                          <a:spcPts val="800"/>
                        </a:spcAft>
                        <a:buNone/>
                      </a:pPr>
                      <a:r>
                        <a:rPr lang="en-US" sz="10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tc>
                  <a:txBody>
                    <a:bodyPr/>
                    <a:lstStyle/>
                    <a:p>
                      <a:pPr marL="0" marR="0">
                        <a:lnSpc>
                          <a:spcPct val="107000"/>
                        </a:lnSpc>
                        <a:spcAft>
                          <a:spcPts val="800"/>
                        </a:spcAft>
                        <a:buNone/>
                      </a:pPr>
                      <a:r>
                        <a:rPr lang="en-US" sz="1000" b="1">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Date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808080"/>
                    </a:solidFill>
                  </a:tcPr>
                </a:tc>
                <a:tc>
                  <a:txBody>
                    <a:bodyPr/>
                    <a:lstStyle/>
                    <a:p>
                      <a:pPr marL="0" marR="0">
                        <a:lnSpc>
                          <a:spcPct val="107000"/>
                        </a:lnSpc>
                        <a:spcAft>
                          <a:spcPts val="800"/>
                        </a:spcAft>
                        <a:buNone/>
                      </a:pPr>
                      <a:r>
                        <a:rPr lang="en-US" sz="10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173051444"/>
                  </a:ext>
                </a:extLst>
              </a:tr>
            </a:tbl>
          </a:graphicData>
        </a:graphic>
      </p:graphicFrame>
      <p:grpSp>
        <p:nvGrpSpPr>
          <p:cNvPr id="64" name="Group 63">
            <a:extLst>
              <a:ext uri="{FF2B5EF4-FFF2-40B4-BE49-F238E27FC236}">
                <a16:creationId xmlns:a16="http://schemas.microsoft.com/office/drawing/2014/main" id="{8F9928F9-21EE-1C6D-F2FE-26AEAAF02AEB}"/>
              </a:ext>
            </a:extLst>
          </p:cNvPr>
          <p:cNvGrpSpPr>
            <a:grpSpLocks noChangeAspect="1"/>
          </p:cNvGrpSpPr>
          <p:nvPr/>
        </p:nvGrpSpPr>
        <p:grpSpPr>
          <a:xfrm>
            <a:off x="234638" y="882993"/>
            <a:ext cx="11722725" cy="5753566"/>
            <a:chOff x="0" y="1"/>
            <a:chExt cx="14389100" cy="3877363"/>
          </a:xfrm>
        </p:grpSpPr>
        <p:sp>
          <p:nvSpPr>
            <p:cNvPr id="65" name="Rectangle: Rounded Corners 64">
              <a:extLst>
                <a:ext uri="{FF2B5EF4-FFF2-40B4-BE49-F238E27FC236}">
                  <a16:creationId xmlns:a16="http://schemas.microsoft.com/office/drawing/2014/main" id="{CE316313-5FB9-AF6B-229A-4CB67B6F5047}"/>
                </a:ext>
              </a:extLst>
            </p:cNvPr>
            <p:cNvSpPr/>
            <p:nvPr/>
          </p:nvSpPr>
          <p:spPr>
            <a:xfrm>
              <a:off x="598489" y="657149"/>
              <a:ext cx="2071687" cy="388937"/>
            </a:xfrm>
            <a:prstGeom prst="roundRect">
              <a:avLst/>
            </a:prstGeom>
            <a:solidFill>
              <a:srgbClr val="44546A">
                <a:lumMod val="40000"/>
                <a:lumOff val="6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 Activity Title</a:t>
              </a: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66" name="Rectangle: Rounded Corners 65">
              <a:extLst>
                <a:ext uri="{FF2B5EF4-FFF2-40B4-BE49-F238E27FC236}">
                  <a16:creationId xmlns:a16="http://schemas.microsoft.com/office/drawing/2014/main" id="{90669DF1-0236-57E4-75BC-26A0DB4E5EF0}"/>
                </a:ext>
              </a:extLst>
            </p:cNvPr>
            <p:cNvSpPr/>
            <p:nvPr/>
          </p:nvSpPr>
          <p:spPr>
            <a:xfrm>
              <a:off x="0" y="132351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1.1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67" name="Rectangle: Rounded Corners 66">
              <a:extLst>
                <a:ext uri="{FF2B5EF4-FFF2-40B4-BE49-F238E27FC236}">
                  <a16:creationId xmlns:a16="http://schemas.microsoft.com/office/drawing/2014/main" id="{DD15FEA4-B445-5EAC-8532-CCACA4FB5E3A}"/>
                </a:ext>
              </a:extLst>
            </p:cNvPr>
            <p:cNvSpPr/>
            <p:nvPr/>
          </p:nvSpPr>
          <p:spPr>
            <a:xfrm>
              <a:off x="1131889"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1.2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68" name="Rectangle: Rounded Corners 67">
              <a:extLst>
                <a:ext uri="{FF2B5EF4-FFF2-40B4-BE49-F238E27FC236}">
                  <a16:creationId xmlns:a16="http://schemas.microsoft.com/office/drawing/2014/main" id="{2BD825DA-37E5-C5BF-0895-FF5D7F0FEE46}"/>
                </a:ext>
              </a:extLst>
            </p:cNvPr>
            <p:cNvSpPr/>
            <p:nvPr/>
          </p:nvSpPr>
          <p:spPr>
            <a:xfrm>
              <a:off x="2265363"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1.3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69" name="Rectangle 68">
              <a:extLst>
                <a:ext uri="{FF2B5EF4-FFF2-40B4-BE49-F238E27FC236}">
                  <a16:creationId xmlns:a16="http://schemas.microsoft.com/office/drawing/2014/main" id="{A0692D74-C17E-B952-33CD-82106C391E90}"/>
                </a:ext>
              </a:extLst>
            </p:cNvPr>
            <p:cNvSpPr/>
            <p:nvPr/>
          </p:nvSpPr>
          <p:spPr>
            <a:xfrm>
              <a:off x="0" y="1930229"/>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1.1.1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1.1.2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1.1.3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1.1.4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1.1.5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FAB61461-EB70-182E-8133-D7C62C29749D}"/>
                </a:ext>
              </a:extLst>
            </p:cNvPr>
            <p:cNvSpPr/>
            <p:nvPr/>
          </p:nvSpPr>
          <p:spPr>
            <a:xfrm>
              <a:off x="1131889" y="1930351"/>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1.2.1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1.2.2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1.2.3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1.2.4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71" name="Rectangle 70">
              <a:extLst>
                <a:ext uri="{FF2B5EF4-FFF2-40B4-BE49-F238E27FC236}">
                  <a16:creationId xmlns:a16="http://schemas.microsoft.com/office/drawing/2014/main" id="{A8DEC070-DB07-863F-62ED-9BCC8C236D2C}"/>
                </a:ext>
              </a:extLst>
            </p:cNvPr>
            <p:cNvSpPr/>
            <p:nvPr/>
          </p:nvSpPr>
          <p:spPr>
            <a:xfrm>
              <a:off x="2265363"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1.3.1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1.3.2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1.3.3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72" name="Straight Connector 71">
              <a:extLst>
                <a:ext uri="{FF2B5EF4-FFF2-40B4-BE49-F238E27FC236}">
                  <a16:creationId xmlns:a16="http://schemas.microsoft.com/office/drawing/2014/main" id="{A80039F7-E2F1-EB4A-1D30-76AF16D51E37}"/>
                </a:ext>
              </a:extLst>
            </p:cNvPr>
            <p:cNvCxnSpPr>
              <a:stCxn id="65" idx="2"/>
              <a:endCxn id="67" idx="0"/>
            </p:cNvCxnSpPr>
            <p:nvPr/>
          </p:nvCxnSpPr>
          <p:spPr>
            <a:xfrm>
              <a:off x="1634332" y="1046086"/>
              <a:ext cx="0" cy="277416"/>
            </a:xfrm>
            <a:prstGeom prst="line">
              <a:avLst/>
            </a:prstGeom>
            <a:noFill/>
            <a:ln w="6350" cap="flat" cmpd="sng" algn="ctr">
              <a:solidFill>
                <a:sysClr val="window" lastClr="FFFFFF">
                  <a:lumMod val="50000"/>
                </a:sysClr>
              </a:solidFill>
              <a:prstDash val="solid"/>
              <a:miter lim="800000"/>
            </a:ln>
            <a:effectLst/>
          </p:spPr>
        </p:cxnSp>
        <p:cxnSp>
          <p:nvCxnSpPr>
            <p:cNvPr id="73" name="Connector: Elbow 72">
              <a:extLst>
                <a:ext uri="{FF2B5EF4-FFF2-40B4-BE49-F238E27FC236}">
                  <a16:creationId xmlns:a16="http://schemas.microsoft.com/office/drawing/2014/main" id="{CAEA235D-D673-0444-B65C-FF4ED23C1E53}"/>
                </a:ext>
              </a:extLst>
            </p:cNvPr>
            <p:cNvCxnSpPr>
              <a:stCxn id="65" idx="2"/>
              <a:endCxn id="66" idx="0"/>
            </p:cNvCxnSpPr>
            <p:nvPr/>
          </p:nvCxnSpPr>
          <p:spPr>
            <a:xfrm rot="5400000">
              <a:off x="929677" y="618855"/>
              <a:ext cx="277425" cy="1131887"/>
            </a:xfrm>
            <a:prstGeom prst="bentConnector3">
              <a:avLst/>
            </a:prstGeom>
            <a:noFill/>
            <a:ln w="6350" cap="flat" cmpd="sng" algn="ctr">
              <a:solidFill>
                <a:sysClr val="window" lastClr="FFFFFF">
                  <a:lumMod val="50000"/>
                </a:sysClr>
              </a:solidFill>
              <a:prstDash val="solid"/>
              <a:miter lim="800000"/>
            </a:ln>
            <a:effectLst/>
          </p:spPr>
        </p:cxnSp>
        <p:cxnSp>
          <p:nvCxnSpPr>
            <p:cNvPr id="74" name="Connector: Elbow 73">
              <a:extLst>
                <a:ext uri="{FF2B5EF4-FFF2-40B4-BE49-F238E27FC236}">
                  <a16:creationId xmlns:a16="http://schemas.microsoft.com/office/drawing/2014/main" id="{59B6C17F-7434-D5F2-9F21-B79E7922B330}"/>
                </a:ext>
              </a:extLst>
            </p:cNvPr>
            <p:cNvCxnSpPr>
              <a:stCxn id="65" idx="2"/>
              <a:endCxn id="68" idx="0"/>
            </p:cNvCxnSpPr>
            <p:nvPr/>
          </p:nvCxnSpPr>
          <p:spPr>
            <a:xfrm rot="16200000" flipH="1">
              <a:off x="2062361" y="618057"/>
              <a:ext cx="277416" cy="1133475"/>
            </a:xfrm>
            <a:prstGeom prst="bentConnector3">
              <a:avLst/>
            </a:prstGeom>
            <a:noFill/>
            <a:ln w="6350" cap="flat" cmpd="sng" algn="ctr">
              <a:solidFill>
                <a:sysClr val="window" lastClr="FFFFFF">
                  <a:lumMod val="50000"/>
                </a:sysClr>
              </a:solidFill>
              <a:prstDash val="solid"/>
              <a:miter lim="800000"/>
            </a:ln>
            <a:effectLst/>
          </p:spPr>
        </p:cxnSp>
        <p:cxnSp>
          <p:nvCxnSpPr>
            <p:cNvPr id="75" name="Straight Connector 74">
              <a:extLst>
                <a:ext uri="{FF2B5EF4-FFF2-40B4-BE49-F238E27FC236}">
                  <a16:creationId xmlns:a16="http://schemas.microsoft.com/office/drawing/2014/main" id="{0435F361-F6DB-BDD6-E6B1-6EAA36D5A04E}"/>
                </a:ext>
              </a:extLst>
            </p:cNvPr>
            <p:cNvCxnSpPr>
              <a:stCxn id="66" idx="2"/>
              <a:endCxn id="69" idx="0"/>
            </p:cNvCxnSpPr>
            <p:nvPr/>
          </p:nvCxnSpPr>
          <p:spPr>
            <a:xfrm>
              <a:off x="502445" y="1793480"/>
              <a:ext cx="0" cy="136748"/>
            </a:xfrm>
            <a:prstGeom prst="line">
              <a:avLst/>
            </a:prstGeom>
            <a:noFill/>
            <a:ln w="6350" cap="flat" cmpd="sng" algn="ctr">
              <a:solidFill>
                <a:sysClr val="window" lastClr="FFFFFF">
                  <a:lumMod val="50000"/>
                </a:sysClr>
              </a:solidFill>
              <a:prstDash val="solid"/>
              <a:miter lim="800000"/>
            </a:ln>
            <a:effectLst/>
          </p:spPr>
        </p:cxnSp>
        <p:cxnSp>
          <p:nvCxnSpPr>
            <p:cNvPr id="76" name="Straight Connector 75">
              <a:extLst>
                <a:ext uri="{FF2B5EF4-FFF2-40B4-BE49-F238E27FC236}">
                  <a16:creationId xmlns:a16="http://schemas.microsoft.com/office/drawing/2014/main" id="{88D6A181-031C-6F44-A2CE-22DE33CF3D19}"/>
                </a:ext>
              </a:extLst>
            </p:cNvPr>
            <p:cNvCxnSpPr>
              <a:stCxn id="67" idx="2"/>
              <a:endCxn id="70" idx="0"/>
            </p:cNvCxnSpPr>
            <p:nvPr/>
          </p:nvCxnSpPr>
          <p:spPr>
            <a:xfrm>
              <a:off x="1634332" y="1793471"/>
              <a:ext cx="0" cy="136880"/>
            </a:xfrm>
            <a:prstGeom prst="line">
              <a:avLst/>
            </a:prstGeom>
            <a:noFill/>
            <a:ln w="6350" cap="flat" cmpd="sng" algn="ctr">
              <a:solidFill>
                <a:sysClr val="window" lastClr="FFFFFF">
                  <a:lumMod val="50000"/>
                </a:sysClr>
              </a:solidFill>
              <a:prstDash val="solid"/>
              <a:miter lim="800000"/>
            </a:ln>
            <a:effectLst/>
          </p:spPr>
        </p:cxnSp>
        <p:cxnSp>
          <p:nvCxnSpPr>
            <p:cNvPr id="77" name="Straight Connector 76">
              <a:extLst>
                <a:ext uri="{FF2B5EF4-FFF2-40B4-BE49-F238E27FC236}">
                  <a16:creationId xmlns:a16="http://schemas.microsoft.com/office/drawing/2014/main" id="{A388E775-2715-8BE9-7531-994C92F68F56}"/>
                </a:ext>
              </a:extLst>
            </p:cNvPr>
            <p:cNvCxnSpPr>
              <a:stCxn id="68" idx="2"/>
              <a:endCxn id="71" idx="0"/>
            </p:cNvCxnSpPr>
            <p:nvPr/>
          </p:nvCxnSpPr>
          <p:spPr>
            <a:xfrm>
              <a:off x="2767807" y="1793471"/>
              <a:ext cx="0" cy="136879"/>
            </a:xfrm>
            <a:prstGeom prst="line">
              <a:avLst/>
            </a:prstGeom>
            <a:noFill/>
            <a:ln w="6350" cap="flat" cmpd="sng" algn="ctr">
              <a:solidFill>
                <a:sysClr val="window" lastClr="FFFFFF">
                  <a:lumMod val="50000"/>
                </a:sysClr>
              </a:solidFill>
              <a:prstDash val="solid"/>
              <a:miter lim="800000"/>
            </a:ln>
            <a:effectLst/>
          </p:spPr>
        </p:cxnSp>
        <p:sp>
          <p:nvSpPr>
            <p:cNvPr id="78" name="Rectangle: Rounded Corners 77">
              <a:extLst>
                <a:ext uri="{FF2B5EF4-FFF2-40B4-BE49-F238E27FC236}">
                  <a16:creationId xmlns:a16="http://schemas.microsoft.com/office/drawing/2014/main" id="{47FD999C-9D5D-4964-5E54-D384DC219534}"/>
                </a:ext>
              </a:extLst>
            </p:cNvPr>
            <p:cNvSpPr/>
            <p:nvPr/>
          </p:nvSpPr>
          <p:spPr>
            <a:xfrm>
              <a:off x="4305300" y="657149"/>
              <a:ext cx="2071688" cy="388937"/>
            </a:xfrm>
            <a:prstGeom prst="roundRect">
              <a:avLst/>
            </a:prstGeom>
            <a:solidFill>
              <a:srgbClr val="44546A">
                <a:lumMod val="40000"/>
                <a:lumOff val="6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10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 Activity Title</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79" name="Rectangle: Rounded Corners 78">
              <a:extLst>
                <a:ext uri="{FF2B5EF4-FFF2-40B4-BE49-F238E27FC236}">
                  <a16:creationId xmlns:a16="http://schemas.microsoft.com/office/drawing/2014/main" id="{31EA0826-C10F-C6BC-250C-1F960B890C95}"/>
                </a:ext>
              </a:extLst>
            </p:cNvPr>
            <p:cNvSpPr/>
            <p:nvPr/>
          </p:nvSpPr>
          <p:spPr>
            <a:xfrm>
              <a:off x="3706813"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2.1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0" name="Rectangle: Rounded Corners 79">
              <a:extLst>
                <a:ext uri="{FF2B5EF4-FFF2-40B4-BE49-F238E27FC236}">
                  <a16:creationId xmlns:a16="http://schemas.microsoft.com/office/drawing/2014/main" id="{60917B1A-0D82-85C6-D704-2CB16B0A0ACA}"/>
                </a:ext>
              </a:extLst>
            </p:cNvPr>
            <p:cNvSpPr/>
            <p:nvPr/>
          </p:nvSpPr>
          <p:spPr>
            <a:xfrm>
              <a:off x="4838700" y="132350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2.2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1" name="Rectangle: Rounded Corners 80">
              <a:extLst>
                <a:ext uri="{FF2B5EF4-FFF2-40B4-BE49-F238E27FC236}">
                  <a16:creationId xmlns:a16="http://schemas.microsoft.com/office/drawing/2014/main" id="{3787661C-5BEC-748F-0516-17C738F11967}"/>
                </a:ext>
              </a:extLst>
            </p:cNvPr>
            <p:cNvSpPr/>
            <p:nvPr/>
          </p:nvSpPr>
          <p:spPr>
            <a:xfrm>
              <a:off x="5972174" y="132350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2.3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2" name="Rectangle 81">
              <a:extLst>
                <a:ext uri="{FF2B5EF4-FFF2-40B4-BE49-F238E27FC236}">
                  <a16:creationId xmlns:a16="http://schemas.microsoft.com/office/drawing/2014/main" id="{2B0F6076-5831-2664-516F-E6467C0B5FD9}"/>
                </a:ext>
              </a:extLst>
            </p:cNvPr>
            <p:cNvSpPr/>
            <p:nvPr/>
          </p:nvSpPr>
          <p:spPr>
            <a:xfrm>
              <a:off x="3706813"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2.1.1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2.1.2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2.1.3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2.1.4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2.1.5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3" name="Rectangle 82">
              <a:extLst>
                <a:ext uri="{FF2B5EF4-FFF2-40B4-BE49-F238E27FC236}">
                  <a16:creationId xmlns:a16="http://schemas.microsoft.com/office/drawing/2014/main" id="{D9D73830-33A3-A2E2-6B12-C5A54E22CF21}"/>
                </a:ext>
              </a:extLst>
            </p:cNvPr>
            <p:cNvSpPr/>
            <p:nvPr/>
          </p:nvSpPr>
          <p:spPr>
            <a:xfrm>
              <a:off x="4838700" y="1930350"/>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2.2.1 Subtask</a:t>
              </a: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2.2.2 Subtask</a:t>
              </a: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2.2.3 Subtask</a:t>
              </a: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2.2.4 Subtask</a:t>
              </a: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4" name="Rectangle 83">
              <a:extLst>
                <a:ext uri="{FF2B5EF4-FFF2-40B4-BE49-F238E27FC236}">
                  <a16:creationId xmlns:a16="http://schemas.microsoft.com/office/drawing/2014/main" id="{78B8EF1F-0402-7204-96BB-EF9DC70F73BD}"/>
                </a:ext>
              </a:extLst>
            </p:cNvPr>
            <p:cNvSpPr/>
            <p:nvPr/>
          </p:nvSpPr>
          <p:spPr>
            <a:xfrm>
              <a:off x="5972174" y="1930350"/>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2.3.1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2.3.2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2.3.3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85" name="Straight Connector 84">
              <a:extLst>
                <a:ext uri="{FF2B5EF4-FFF2-40B4-BE49-F238E27FC236}">
                  <a16:creationId xmlns:a16="http://schemas.microsoft.com/office/drawing/2014/main" id="{1861AA91-9531-CF0C-BCC8-411934AEE780}"/>
                </a:ext>
              </a:extLst>
            </p:cNvPr>
            <p:cNvCxnSpPr>
              <a:stCxn id="78" idx="2"/>
              <a:endCxn id="80" idx="0"/>
            </p:cNvCxnSpPr>
            <p:nvPr/>
          </p:nvCxnSpPr>
          <p:spPr>
            <a:xfrm>
              <a:off x="5341145" y="1046086"/>
              <a:ext cx="0" cy="277416"/>
            </a:xfrm>
            <a:prstGeom prst="line">
              <a:avLst/>
            </a:prstGeom>
            <a:noFill/>
            <a:ln w="6350" cap="flat" cmpd="sng" algn="ctr">
              <a:solidFill>
                <a:sysClr val="window" lastClr="FFFFFF">
                  <a:lumMod val="50000"/>
                </a:sysClr>
              </a:solidFill>
              <a:prstDash val="solid"/>
              <a:miter lim="800000"/>
            </a:ln>
            <a:effectLst/>
          </p:spPr>
        </p:cxnSp>
        <p:cxnSp>
          <p:nvCxnSpPr>
            <p:cNvPr id="86" name="Connector: Elbow 85">
              <a:extLst>
                <a:ext uri="{FF2B5EF4-FFF2-40B4-BE49-F238E27FC236}">
                  <a16:creationId xmlns:a16="http://schemas.microsoft.com/office/drawing/2014/main" id="{639F2929-754B-FEB7-BAAE-4304E85FF815}"/>
                </a:ext>
              </a:extLst>
            </p:cNvPr>
            <p:cNvCxnSpPr>
              <a:stCxn id="78" idx="2"/>
              <a:endCxn id="79" idx="0"/>
            </p:cNvCxnSpPr>
            <p:nvPr/>
          </p:nvCxnSpPr>
          <p:spPr>
            <a:xfrm rot="5400000">
              <a:off x="4636492" y="618850"/>
              <a:ext cx="277416" cy="1131889"/>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87" name="Connector: Elbow 86">
              <a:extLst>
                <a:ext uri="{FF2B5EF4-FFF2-40B4-BE49-F238E27FC236}">
                  <a16:creationId xmlns:a16="http://schemas.microsoft.com/office/drawing/2014/main" id="{9AC87E7B-E6DE-1CE1-85D7-65C0597059A7}"/>
                </a:ext>
              </a:extLst>
            </p:cNvPr>
            <p:cNvCxnSpPr>
              <a:stCxn id="78" idx="2"/>
              <a:endCxn id="81" idx="0"/>
            </p:cNvCxnSpPr>
            <p:nvPr/>
          </p:nvCxnSpPr>
          <p:spPr>
            <a:xfrm rot="16200000" flipH="1">
              <a:off x="5769173" y="618057"/>
              <a:ext cx="277416" cy="1133475"/>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88" name="Straight Connector 87">
              <a:extLst>
                <a:ext uri="{FF2B5EF4-FFF2-40B4-BE49-F238E27FC236}">
                  <a16:creationId xmlns:a16="http://schemas.microsoft.com/office/drawing/2014/main" id="{331E24AA-58AD-0837-C0B1-1B6FA1CC64C4}"/>
                </a:ext>
              </a:extLst>
            </p:cNvPr>
            <p:cNvCxnSpPr>
              <a:stCxn id="79" idx="2"/>
              <a:endCxn id="82" idx="0"/>
            </p:cNvCxnSpPr>
            <p:nvPr/>
          </p:nvCxnSpPr>
          <p:spPr>
            <a:xfrm>
              <a:off x="4209256"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89" name="Straight Connector 88">
              <a:extLst>
                <a:ext uri="{FF2B5EF4-FFF2-40B4-BE49-F238E27FC236}">
                  <a16:creationId xmlns:a16="http://schemas.microsoft.com/office/drawing/2014/main" id="{F878EF58-188A-F282-F6C7-AEA95E276636}"/>
                </a:ext>
              </a:extLst>
            </p:cNvPr>
            <p:cNvCxnSpPr>
              <a:stCxn id="80" idx="2"/>
              <a:endCxn id="83" idx="0"/>
            </p:cNvCxnSpPr>
            <p:nvPr/>
          </p:nvCxnSpPr>
          <p:spPr>
            <a:xfrm>
              <a:off x="5341145"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90" name="Straight Connector 89">
              <a:extLst>
                <a:ext uri="{FF2B5EF4-FFF2-40B4-BE49-F238E27FC236}">
                  <a16:creationId xmlns:a16="http://schemas.microsoft.com/office/drawing/2014/main" id="{B663474B-1F1F-E6BE-B6EB-24F96A07984E}"/>
                </a:ext>
              </a:extLst>
            </p:cNvPr>
            <p:cNvCxnSpPr>
              <a:stCxn id="81" idx="2"/>
              <a:endCxn id="84" idx="0"/>
            </p:cNvCxnSpPr>
            <p:nvPr/>
          </p:nvCxnSpPr>
          <p:spPr>
            <a:xfrm>
              <a:off x="6474619" y="1793471"/>
              <a:ext cx="0" cy="136879"/>
            </a:xfrm>
            <a:prstGeom prst="line">
              <a:avLst/>
            </a:prstGeom>
            <a:noFill/>
            <a:ln w="6350" cap="flat" cmpd="sng" algn="ctr">
              <a:solidFill>
                <a:sysClr val="window" lastClr="FFFFFF">
                  <a:lumMod val="50000"/>
                </a:sysClr>
              </a:solidFill>
              <a:prstDash val="solid"/>
              <a:miter lim="800000"/>
            </a:ln>
            <a:effectLst/>
          </p:spPr>
        </p:cxnSp>
        <p:sp>
          <p:nvSpPr>
            <p:cNvPr id="91" name="Rectangle: Rounded Corners 90">
              <a:extLst>
                <a:ext uri="{FF2B5EF4-FFF2-40B4-BE49-F238E27FC236}">
                  <a16:creationId xmlns:a16="http://schemas.microsoft.com/office/drawing/2014/main" id="{88073270-F4B0-B327-3D25-835154586C40}"/>
                </a:ext>
              </a:extLst>
            </p:cNvPr>
            <p:cNvSpPr/>
            <p:nvPr/>
          </p:nvSpPr>
          <p:spPr>
            <a:xfrm>
              <a:off x="8012114" y="657149"/>
              <a:ext cx="2071687" cy="388937"/>
            </a:xfrm>
            <a:prstGeom prst="roundRect">
              <a:avLst/>
            </a:prstGeom>
            <a:solidFill>
              <a:srgbClr val="44546A">
                <a:lumMod val="40000"/>
                <a:lumOff val="6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10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 Activity Title</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2" name="Rectangle: Rounded Corners 91">
              <a:extLst>
                <a:ext uri="{FF2B5EF4-FFF2-40B4-BE49-F238E27FC236}">
                  <a16:creationId xmlns:a16="http://schemas.microsoft.com/office/drawing/2014/main" id="{D6B8FE65-2CE1-CA50-EFE7-69CA8E4EECF4}"/>
                </a:ext>
              </a:extLst>
            </p:cNvPr>
            <p:cNvSpPr/>
            <p:nvPr/>
          </p:nvSpPr>
          <p:spPr>
            <a:xfrm>
              <a:off x="7413625" y="132350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3.1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3" name="Rectangle: Rounded Corners 92">
              <a:extLst>
                <a:ext uri="{FF2B5EF4-FFF2-40B4-BE49-F238E27FC236}">
                  <a16:creationId xmlns:a16="http://schemas.microsoft.com/office/drawing/2014/main" id="{196B97FF-4883-9750-4963-C333B53FB2CC}"/>
                </a:ext>
              </a:extLst>
            </p:cNvPr>
            <p:cNvSpPr/>
            <p:nvPr/>
          </p:nvSpPr>
          <p:spPr>
            <a:xfrm>
              <a:off x="8545514"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3.2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4" name="Rectangle: Rounded Corners 93">
              <a:extLst>
                <a:ext uri="{FF2B5EF4-FFF2-40B4-BE49-F238E27FC236}">
                  <a16:creationId xmlns:a16="http://schemas.microsoft.com/office/drawing/2014/main" id="{0B7D6918-612C-D325-3014-559A6514E73F}"/>
                </a:ext>
              </a:extLst>
            </p:cNvPr>
            <p:cNvSpPr/>
            <p:nvPr/>
          </p:nvSpPr>
          <p:spPr>
            <a:xfrm>
              <a:off x="9677399" y="1323502"/>
              <a:ext cx="1006476"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3.3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5" name="Rectangle 94">
              <a:extLst>
                <a:ext uri="{FF2B5EF4-FFF2-40B4-BE49-F238E27FC236}">
                  <a16:creationId xmlns:a16="http://schemas.microsoft.com/office/drawing/2014/main" id="{6CB659D6-CA81-CF6D-8414-4720FD3A6B80}"/>
                </a:ext>
              </a:extLst>
            </p:cNvPr>
            <p:cNvSpPr/>
            <p:nvPr/>
          </p:nvSpPr>
          <p:spPr>
            <a:xfrm>
              <a:off x="7413625" y="1930350"/>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3.1.1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3.1.2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3.1.3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3.1.4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3.1.5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6" name="Rectangle 95">
              <a:extLst>
                <a:ext uri="{FF2B5EF4-FFF2-40B4-BE49-F238E27FC236}">
                  <a16:creationId xmlns:a16="http://schemas.microsoft.com/office/drawing/2014/main" id="{DBC68147-ACA8-5ACF-AC73-E10B5E97ABD0}"/>
                </a:ext>
              </a:extLst>
            </p:cNvPr>
            <p:cNvSpPr/>
            <p:nvPr/>
          </p:nvSpPr>
          <p:spPr>
            <a:xfrm>
              <a:off x="8545514"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3.2.1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3.2.2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3.2.3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3.2.4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7" name="Rectangle 96">
              <a:extLst>
                <a:ext uri="{FF2B5EF4-FFF2-40B4-BE49-F238E27FC236}">
                  <a16:creationId xmlns:a16="http://schemas.microsoft.com/office/drawing/2014/main" id="{F01A8D94-57E8-2D42-87AA-A700F88C6C8C}"/>
                </a:ext>
              </a:extLst>
            </p:cNvPr>
            <p:cNvSpPr/>
            <p:nvPr/>
          </p:nvSpPr>
          <p:spPr>
            <a:xfrm>
              <a:off x="9677399" y="1930350"/>
              <a:ext cx="1006476"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3.3.1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3.3.2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3.3.3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98" name="Straight Connector 97">
              <a:extLst>
                <a:ext uri="{FF2B5EF4-FFF2-40B4-BE49-F238E27FC236}">
                  <a16:creationId xmlns:a16="http://schemas.microsoft.com/office/drawing/2014/main" id="{FBDDEEB6-F230-DF28-C201-DE9BCC4C76F8}"/>
                </a:ext>
              </a:extLst>
            </p:cNvPr>
            <p:cNvCxnSpPr>
              <a:stCxn id="91" idx="2"/>
              <a:endCxn id="93" idx="0"/>
            </p:cNvCxnSpPr>
            <p:nvPr/>
          </p:nvCxnSpPr>
          <p:spPr>
            <a:xfrm>
              <a:off x="9047957" y="1046086"/>
              <a:ext cx="0" cy="277416"/>
            </a:xfrm>
            <a:prstGeom prst="line">
              <a:avLst/>
            </a:prstGeom>
            <a:noFill/>
            <a:ln w="6350" cap="flat" cmpd="sng" algn="ctr">
              <a:solidFill>
                <a:sysClr val="window" lastClr="FFFFFF">
                  <a:lumMod val="50000"/>
                </a:sysClr>
              </a:solidFill>
              <a:prstDash val="solid"/>
              <a:miter lim="800000"/>
            </a:ln>
            <a:effectLst/>
          </p:spPr>
        </p:cxnSp>
        <p:cxnSp>
          <p:nvCxnSpPr>
            <p:cNvPr id="99" name="Connector: Elbow 98">
              <a:extLst>
                <a:ext uri="{FF2B5EF4-FFF2-40B4-BE49-F238E27FC236}">
                  <a16:creationId xmlns:a16="http://schemas.microsoft.com/office/drawing/2014/main" id="{5F8F933A-AC17-656B-DECE-669C3482EDB1}"/>
                </a:ext>
              </a:extLst>
            </p:cNvPr>
            <p:cNvCxnSpPr>
              <a:stCxn id="91" idx="2"/>
              <a:endCxn id="92" idx="0"/>
            </p:cNvCxnSpPr>
            <p:nvPr/>
          </p:nvCxnSpPr>
          <p:spPr>
            <a:xfrm rot="5400000">
              <a:off x="8343306" y="618851"/>
              <a:ext cx="277416" cy="1131887"/>
            </a:xfrm>
            <a:prstGeom prst="bentConnector3">
              <a:avLst/>
            </a:prstGeom>
            <a:noFill/>
            <a:ln w="6350" cap="flat" cmpd="sng" algn="ctr">
              <a:solidFill>
                <a:sysClr val="window" lastClr="FFFFFF">
                  <a:lumMod val="50000"/>
                </a:sysClr>
              </a:solidFill>
              <a:prstDash val="solid"/>
              <a:miter lim="800000"/>
            </a:ln>
            <a:effectLst/>
          </p:spPr>
        </p:cxnSp>
        <p:cxnSp>
          <p:nvCxnSpPr>
            <p:cNvPr id="100" name="Connector: Elbow 99">
              <a:extLst>
                <a:ext uri="{FF2B5EF4-FFF2-40B4-BE49-F238E27FC236}">
                  <a16:creationId xmlns:a16="http://schemas.microsoft.com/office/drawing/2014/main" id="{5732D819-BE9E-B721-00CA-3E845BA08530}"/>
                </a:ext>
              </a:extLst>
            </p:cNvPr>
            <p:cNvCxnSpPr>
              <a:stCxn id="91" idx="2"/>
              <a:endCxn id="94" idx="0"/>
            </p:cNvCxnSpPr>
            <p:nvPr/>
          </p:nvCxnSpPr>
          <p:spPr>
            <a:xfrm rot="16200000" flipH="1">
              <a:off x="9475589" y="618453"/>
              <a:ext cx="277416" cy="1132681"/>
            </a:xfrm>
            <a:prstGeom prst="bentConnector3">
              <a:avLst/>
            </a:prstGeom>
            <a:noFill/>
            <a:ln w="6350" cap="flat" cmpd="sng" algn="ctr">
              <a:solidFill>
                <a:sysClr val="window" lastClr="FFFFFF">
                  <a:lumMod val="50000"/>
                </a:sysClr>
              </a:solidFill>
              <a:prstDash val="solid"/>
              <a:miter lim="800000"/>
            </a:ln>
            <a:effectLst/>
          </p:spPr>
        </p:cxnSp>
        <p:cxnSp>
          <p:nvCxnSpPr>
            <p:cNvPr id="101" name="Straight Connector 100">
              <a:extLst>
                <a:ext uri="{FF2B5EF4-FFF2-40B4-BE49-F238E27FC236}">
                  <a16:creationId xmlns:a16="http://schemas.microsoft.com/office/drawing/2014/main" id="{8E730059-CFD7-E47E-F6B3-18CC883900EF}"/>
                </a:ext>
              </a:extLst>
            </p:cNvPr>
            <p:cNvCxnSpPr>
              <a:stCxn id="92" idx="2"/>
              <a:endCxn id="95" idx="0"/>
            </p:cNvCxnSpPr>
            <p:nvPr/>
          </p:nvCxnSpPr>
          <p:spPr>
            <a:xfrm>
              <a:off x="7916070"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102" name="Straight Connector 101">
              <a:extLst>
                <a:ext uri="{FF2B5EF4-FFF2-40B4-BE49-F238E27FC236}">
                  <a16:creationId xmlns:a16="http://schemas.microsoft.com/office/drawing/2014/main" id="{AC744390-A85D-4F87-2C54-F2F3D22CAB06}"/>
                </a:ext>
              </a:extLst>
            </p:cNvPr>
            <p:cNvCxnSpPr>
              <a:stCxn id="93" idx="2"/>
              <a:endCxn id="96" idx="0"/>
            </p:cNvCxnSpPr>
            <p:nvPr/>
          </p:nvCxnSpPr>
          <p:spPr>
            <a:xfrm>
              <a:off x="9047957"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103" name="Straight Connector 102">
              <a:extLst>
                <a:ext uri="{FF2B5EF4-FFF2-40B4-BE49-F238E27FC236}">
                  <a16:creationId xmlns:a16="http://schemas.microsoft.com/office/drawing/2014/main" id="{DDBE2DF5-C988-2A6E-B7B1-7442F3C1CEA4}"/>
                </a:ext>
              </a:extLst>
            </p:cNvPr>
            <p:cNvCxnSpPr>
              <a:stCxn id="94" idx="2"/>
              <a:endCxn id="97" idx="0"/>
            </p:cNvCxnSpPr>
            <p:nvPr/>
          </p:nvCxnSpPr>
          <p:spPr>
            <a:xfrm>
              <a:off x="10180638" y="1793471"/>
              <a:ext cx="0" cy="136879"/>
            </a:xfrm>
            <a:prstGeom prst="line">
              <a:avLst/>
            </a:prstGeom>
            <a:noFill/>
            <a:ln w="6350" cap="flat" cmpd="sng" algn="ctr">
              <a:solidFill>
                <a:sysClr val="window" lastClr="FFFFFF">
                  <a:lumMod val="50000"/>
                </a:sysClr>
              </a:solidFill>
              <a:prstDash val="solid"/>
              <a:miter lim="800000"/>
            </a:ln>
            <a:effectLst/>
          </p:spPr>
        </p:cxnSp>
        <p:sp>
          <p:nvSpPr>
            <p:cNvPr id="104" name="Rectangle: Rounded Corners 103">
              <a:extLst>
                <a:ext uri="{FF2B5EF4-FFF2-40B4-BE49-F238E27FC236}">
                  <a16:creationId xmlns:a16="http://schemas.microsoft.com/office/drawing/2014/main" id="{1DDD5AFB-470A-5CCF-0C29-FC8584354A41}"/>
                </a:ext>
              </a:extLst>
            </p:cNvPr>
            <p:cNvSpPr/>
            <p:nvPr/>
          </p:nvSpPr>
          <p:spPr>
            <a:xfrm>
              <a:off x="11718925" y="657149"/>
              <a:ext cx="2071688" cy="388937"/>
            </a:xfrm>
            <a:prstGeom prst="roundRect">
              <a:avLst/>
            </a:prstGeom>
            <a:solidFill>
              <a:srgbClr val="44546A">
                <a:lumMod val="40000"/>
                <a:lumOff val="6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10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 Activity Title</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5" name="Rectangle: Rounded Corners 104">
              <a:extLst>
                <a:ext uri="{FF2B5EF4-FFF2-40B4-BE49-F238E27FC236}">
                  <a16:creationId xmlns:a16="http://schemas.microsoft.com/office/drawing/2014/main" id="{BF22E770-BF58-5B9B-7D4B-85C901F32EBA}"/>
                </a:ext>
              </a:extLst>
            </p:cNvPr>
            <p:cNvSpPr/>
            <p:nvPr/>
          </p:nvSpPr>
          <p:spPr>
            <a:xfrm>
              <a:off x="11120438"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4.1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6" name="Rectangle: Rounded Corners 105">
              <a:extLst>
                <a:ext uri="{FF2B5EF4-FFF2-40B4-BE49-F238E27FC236}">
                  <a16:creationId xmlns:a16="http://schemas.microsoft.com/office/drawing/2014/main" id="{C1191AD1-0A55-4CAA-6C69-E0B2AC774333}"/>
                </a:ext>
              </a:extLst>
            </p:cNvPr>
            <p:cNvSpPr/>
            <p:nvPr/>
          </p:nvSpPr>
          <p:spPr>
            <a:xfrm>
              <a:off x="12252325" y="132350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4.2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7" name="Rectangle: Rounded Corners 106">
              <a:extLst>
                <a:ext uri="{FF2B5EF4-FFF2-40B4-BE49-F238E27FC236}">
                  <a16:creationId xmlns:a16="http://schemas.microsoft.com/office/drawing/2014/main" id="{BC7C7B0F-90E5-F438-CDAD-0D6C17AD17C2}"/>
                </a:ext>
              </a:extLst>
            </p:cNvPr>
            <p:cNvSpPr/>
            <p:nvPr/>
          </p:nvSpPr>
          <p:spPr>
            <a:xfrm>
              <a:off x="13384213"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4.3 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8" name="Rectangle 107">
              <a:extLst>
                <a:ext uri="{FF2B5EF4-FFF2-40B4-BE49-F238E27FC236}">
                  <a16:creationId xmlns:a16="http://schemas.microsoft.com/office/drawing/2014/main" id="{D59DA396-5FF2-7857-0488-815BF34CD1FC}"/>
                </a:ext>
              </a:extLst>
            </p:cNvPr>
            <p:cNvSpPr/>
            <p:nvPr/>
          </p:nvSpPr>
          <p:spPr>
            <a:xfrm>
              <a:off x="11120438"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4.1.1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4.1.2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4.1.3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4.1.4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entury Gothic" panose="020B0502020202020204" pitchFamily="34" charset="0"/>
                  <a:cs typeface="Century Gothic" panose="020B0502020202020204" pitchFamily="34" charset="0"/>
                </a:rPr>
                <a:t>4.1.5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9" name="Rectangle 108">
              <a:extLst>
                <a:ext uri="{FF2B5EF4-FFF2-40B4-BE49-F238E27FC236}">
                  <a16:creationId xmlns:a16="http://schemas.microsoft.com/office/drawing/2014/main" id="{B8A497C2-2588-4CB0-489D-944D98B547C8}"/>
                </a:ext>
              </a:extLst>
            </p:cNvPr>
            <p:cNvSpPr/>
            <p:nvPr/>
          </p:nvSpPr>
          <p:spPr>
            <a:xfrm>
              <a:off x="12252325" y="1930350"/>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4.2.1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4.2.2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4.2.3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4.2.4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10" name="Rectangle 109">
              <a:extLst>
                <a:ext uri="{FF2B5EF4-FFF2-40B4-BE49-F238E27FC236}">
                  <a16:creationId xmlns:a16="http://schemas.microsoft.com/office/drawing/2014/main" id="{ABB4D52F-715F-43B9-591D-58D5103A693A}"/>
                </a:ext>
              </a:extLst>
            </p:cNvPr>
            <p:cNvSpPr/>
            <p:nvPr/>
          </p:nvSpPr>
          <p:spPr>
            <a:xfrm>
              <a:off x="13384213"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4.3.1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4.3.2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4.3.3 Subtask</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111" name="Straight Connector 110">
              <a:extLst>
                <a:ext uri="{FF2B5EF4-FFF2-40B4-BE49-F238E27FC236}">
                  <a16:creationId xmlns:a16="http://schemas.microsoft.com/office/drawing/2014/main" id="{7EA26DC4-7265-7FC4-A2A1-A9C72946F730}"/>
                </a:ext>
              </a:extLst>
            </p:cNvPr>
            <p:cNvCxnSpPr>
              <a:stCxn id="104" idx="2"/>
              <a:endCxn id="106" idx="0"/>
            </p:cNvCxnSpPr>
            <p:nvPr/>
          </p:nvCxnSpPr>
          <p:spPr>
            <a:xfrm>
              <a:off x="12754770" y="1046086"/>
              <a:ext cx="0" cy="277416"/>
            </a:xfrm>
            <a:prstGeom prst="line">
              <a:avLst/>
            </a:prstGeom>
            <a:noFill/>
            <a:ln w="6350" cap="flat" cmpd="sng" algn="ctr">
              <a:solidFill>
                <a:sysClr val="window" lastClr="FFFFFF">
                  <a:lumMod val="50000"/>
                </a:sysClr>
              </a:solidFill>
              <a:prstDash val="solid"/>
              <a:miter lim="800000"/>
            </a:ln>
            <a:effectLst/>
          </p:spPr>
        </p:cxnSp>
        <p:cxnSp>
          <p:nvCxnSpPr>
            <p:cNvPr id="112" name="Connector: Elbow 111">
              <a:extLst>
                <a:ext uri="{FF2B5EF4-FFF2-40B4-BE49-F238E27FC236}">
                  <a16:creationId xmlns:a16="http://schemas.microsoft.com/office/drawing/2014/main" id="{495F35EF-F089-160F-EAC9-9128B6D601D8}"/>
                </a:ext>
              </a:extLst>
            </p:cNvPr>
            <p:cNvCxnSpPr>
              <a:stCxn id="104" idx="2"/>
              <a:endCxn id="105" idx="0"/>
            </p:cNvCxnSpPr>
            <p:nvPr/>
          </p:nvCxnSpPr>
          <p:spPr>
            <a:xfrm rot="5400000">
              <a:off x="12050117" y="618850"/>
              <a:ext cx="277416" cy="1131889"/>
            </a:xfrm>
            <a:prstGeom prst="bentConnector3">
              <a:avLst/>
            </a:prstGeom>
            <a:noFill/>
            <a:ln w="6350" cap="flat" cmpd="sng" algn="ctr">
              <a:solidFill>
                <a:sysClr val="window" lastClr="FFFFFF">
                  <a:lumMod val="50000"/>
                </a:sysClr>
              </a:solidFill>
              <a:prstDash val="solid"/>
              <a:miter lim="800000"/>
            </a:ln>
            <a:effectLst/>
          </p:spPr>
        </p:cxnSp>
        <p:cxnSp>
          <p:nvCxnSpPr>
            <p:cNvPr id="113" name="Connector: Elbow 112">
              <a:extLst>
                <a:ext uri="{FF2B5EF4-FFF2-40B4-BE49-F238E27FC236}">
                  <a16:creationId xmlns:a16="http://schemas.microsoft.com/office/drawing/2014/main" id="{ED66C913-1C73-BB63-8F2B-513A8E5A31AF}"/>
                </a:ext>
              </a:extLst>
            </p:cNvPr>
            <p:cNvCxnSpPr>
              <a:stCxn id="104" idx="2"/>
              <a:endCxn id="107" idx="0"/>
            </p:cNvCxnSpPr>
            <p:nvPr/>
          </p:nvCxnSpPr>
          <p:spPr>
            <a:xfrm rot="16200000" flipH="1">
              <a:off x="13182004" y="618850"/>
              <a:ext cx="277416" cy="1131887"/>
            </a:xfrm>
            <a:prstGeom prst="bentConnector3">
              <a:avLst/>
            </a:prstGeom>
            <a:noFill/>
            <a:ln w="6350" cap="flat" cmpd="sng" algn="ctr">
              <a:solidFill>
                <a:sysClr val="window" lastClr="FFFFFF">
                  <a:lumMod val="50000"/>
                </a:sysClr>
              </a:solidFill>
              <a:prstDash val="solid"/>
              <a:miter lim="800000"/>
            </a:ln>
            <a:effectLst/>
          </p:spPr>
        </p:cxnSp>
        <p:cxnSp>
          <p:nvCxnSpPr>
            <p:cNvPr id="114" name="Straight Connector 113">
              <a:extLst>
                <a:ext uri="{FF2B5EF4-FFF2-40B4-BE49-F238E27FC236}">
                  <a16:creationId xmlns:a16="http://schemas.microsoft.com/office/drawing/2014/main" id="{5B32159C-1937-816F-704B-69D68015A1B6}"/>
                </a:ext>
              </a:extLst>
            </p:cNvPr>
            <p:cNvCxnSpPr>
              <a:stCxn id="105" idx="2"/>
              <a:endCxn id="108" idx="0"/>
            </p:cNvCxnSpPr>
            <p:nvPr/>
          </p:nvCxnSpPr>
          <p:spPr>
            <a:xfrm>
              <a:off x="11622881"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115" name="Straight Connector 114">
              <a:extLst>
                <a:ext uri="{FF2B5EF4-FFF2-40B4-BE49-F238E27FC236}">
                  <a16:creationId xmlns:a16="http://schemas.microsoft.com/office/drawing/2014/main" id="{A3CC250B-BE6D-19E8-94A2-25B61A60D662}"/>
                </a:ext>
              </a:extLst>
            </p:cNvPr>
            <p:cNvCxnSpPr>
              <a:stCxn id="106" idx="2"/>
              <a:endCxn id="109" idx="0"/>
            </p:cNvCxnSpPr>
            <p:nvPr/>
          </p:nvCxnSpPr>
          <p:spPr>
            <a:xfrm>
              <a:off x="12754770"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116" name="Straight Connector 115">
              <a:extLst>
                <a:ext uri="{FF2B5EF4-FFF2-40B4-BE49-F238E27FC236}">
                  <a16:creationId xmlns:a16="http://schemas.microsoft.com/office/drawing/2014/main" id="{A65F5DD8-3E38-A986-0032-1BAE93C32C39}"/>
                </a:ext>
              </a:extLst>
            </p:cNvPr>
            <p:cNvCxnSpPr>
              <a:stCxn id="107" idx="2"/>
              <a:endCxn id="110" idx="0"/>
            </p:cNvCxnSpPr>
            <p:nvPr/>
          </p:nvCxnSpPr>
          <p:spPr>
            <a:xfrm>
              <a:off x="13886657" y="1793471"/>
              <a:ext cx="0" cy="136879"/>
            </a:xfrm>
            <a:prstGeom prst="line">
              <a:avLst/>
            </a:prstGeom>
            <a:noFill/>
            <a:ln w="6350" cap="flat" cmpd="sng" algn="ctr">
              <a:solidFill>
                <a:sysClr val="window" lastClr="FFFFFF">
                  <a:lumMod val="50000"/>
                </a:sysClr>
              </a:solidFill>
              <a:prstDash val="solid"/>
              <a:miter lim="800000"/>
            </a:ln>
            <a:effectLst/>
          </p:spPr>
        </p:cxnSp>
        <p:sp>
          <p:nvSpPr>
            <p:cNvPr id="117" name="Rectangle: Rounded Corners 116">
              <a:extLst>
                <a:ext uri="{FF2B5EF4-FFF2-40B4-BE49-F238E27FC236}">
                  <a16:creationId xmlns:a16="http://schemas.microsoft.com/office/drawing/2014/main" id="{FB195CBD-40EE-897E-4985-609024FDDF02}"/>
                </a:ext>
              </a:extLst>
            </p:cNvPr>
            <p:cNvSpPr/>
            <p:nvPr/>
          </p:nvSpPr>
          <p:spPr>
            <a:xfrm>
              <a:off x="5344993" y="1"/>
              <a:ext cx="3702964" cy="388938"/>
            </a:xfrm>
            <a:prstGeom prst="roundRect">
              <a:avLst/>
            </a:prstGeom>
            <a:solidFill>
              <a:srgbClr val="44546A">
                <a:lumMod val="60000"/>
                <a:lumOff val="4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Times New Roman" panose="02020603050405020304" pitchFamily="18" charset="0"/>
                </a:rPr>
                <a:t>Project Title</a:t>
              </a:r>
              <a:endParaRPr kumimoji="0" lang="en-US" sz="1100" b="0" i="0" u="none" strike="noStrike" kern="0" cap="none" spc="0" normalizeH="0" baseline="0" noProof="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118" name="Connector: Elbow 117">
              <a:extLst>
                <a:ext uri="{FF2B5EF4-FFF2-40B4-BE49-F238E27FC236}">
                  <a16:creationId xmlns:a16="http://schemas.microsoft.com/office/drawing/2014/main" id="{B2F0EA6B-EA91-63E9-AF77-4A7ED6A745CC}"/>
                </a:ext>
              </a:extLst>
            </p:cNvPr>
            <p:cNvCxnSpPr>
              <a:stCxn id="117" idx="2"/>
              <a:endCxn id="65" idx="0"/>
            </p:cNvCxnSpPr>
            <p:nvPr/>
          </p:nvCxnSpPr>
          <p:spPr>
            <a:xfrm rot="5400000">
              <a:off x="4281299" y="-2258028"/>
              <a:ext cx="268210" cy="5562143"/>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119" name="Connector: Elbow 118">
              <a:extLst>
                <a:ext uri="{FF2B5EF4-FFF2-40B4-BE49-F238E27FC236}">
                  <a16:creationId xmlns:a16="http://schemas.microsoft.com/office/drawing/2014/main" id="{17BFD57E-FC13-EDE6-793A-51DD808E09D7}"/>
                </a:ext>
              </a:extLst>
            </p:cNvPr>
            <p:cNvCxnSpPr>
              <a:stCxn id="117" idx="2"/>
              <a:endCxn id="78" idx="0"/>
            </p:cNvCxnSpPr>
            <p:nvPr/>
          </p:nvCxnSpPr>
          <p:spPr>
            <a:xfrm rot="5400000">
              <a:off x="6134706" y="-404622"/>
              <a:ext cx="268210" cy="1855331"/>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120" name="Connector: Elbow 119">
              <a:extLst>
                <a:ext uri="{FF2B5EF4-FFF2-40B4-BE49-F238E27FC236}">
                  <a16:creationId xmlns:a16="http://schemas.microsoft.com/office/drawing/2014/main" id="{889359BA-0B95-6633-41DE-60C0D87BE3EA}"/>
                </a:ext>
              </a:extLst>
            </p:cNvPr>
            <p:cNvCxnSpPr>
              <a:stCxn id="117" idx="2"/>
              <a:endCxn id="91" idx="0"/>
            </p:cNvCxnSpPr>
            <p:nvPr/>
          </p:nvCxnSpPr>
          <p:spPr>
            <a:xfrm rot="16200000" flipH="1">
              <a:off x="7988112" y="-402697"/>
              <a:ext cx="268210" cy="1851482"/>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121" name="Connector: Elbow 120">
              <a:extLst>
                <a:ext uri="{FF2B5EF4-FFF2-40B4-BE49-F238E27FC236}">
                  <a16:creationId xmlns:a16="http://schemas.microsoft.com/office/drawing/2014/main" id="{61DEB4C9-0C84-4339-98AD-0BEAFB188A2F}"/>
                </a:ext>
              </a:extLst>
            </p:cNvPr>
            <p:cNvCxnSpPr>
              <a:stCxn id="117" idx="2"/>
              <a:endCxn id="104" idx="0"/>
            </p:cNvCxnSpPr>
            <p:nvPr/>
          </p:nvCxnSpPr>
          <p:spPr>
            <a:xfrm rot="16200000" flipH="1">
              <a:off x="9841518" y="-2256103"/>
              <a:ext cx="268210" cy="5558294"/>
            </a:xfrm>
            <a:prstGeom prst="bentConnector3">
              <a:avLst>
                <a:gd name="adj1" fmla="val 50000"/>
              </a:avLst>
            </a:prstGeom>
            <a:noFill/>
            <a:ln w="6350" cap="flat" cmpd="sng" algn="ctr">
              <a:solidFill>
                <a:sysClr val="window" lastClr="FFFFFF">
                  <a:lumMod val="50000"/>
                </a:sysClr>
              </a:solidFill>
              <a:prstDash val="solid"/>
              <a:miter lim="800000"/>
            </a:ln>
            <a:effectLst/>
          </p:spPr>
        </p:cxnSp>
      </p:grpSp>
    </p:spTree>
    <p:extLst>
      <p:ext uri="{BB962C8B-B14F-4D97-AF65-F5344CB8AC3E}">
        <p14:creationId xmlns:p14="http://schemas.microsoft.com/office/powerpoint/2010/main" val="411615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C7637-2459-3CA0-C43D-10E9EC5B601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CEE87B3-D4C4-9DF8-581A-9C30B7FC07AD}"/>
              </a:ext>
            </a:extLst>
          </p:cNvPr>
          <p:cNvSpPr txBox="1"/>
          <p:nvPr/>
        </p:nvSpPr>
        <p:spPr>
          <a:xfrm>
            <a:off x="3339752" y="653695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graphicFrame>
        <p:nvGraphicFramePr>
          <p:cNvPr id="5" name="Table 4">
            <a:extLst>
              <a:ext uri="{FF2B5EF4-FFF2-40B4-BE49-F238E27FC236}">
                <a16:creationId xmlns:a16="http://schemas.microsoft.com/office/drawing/2014/main" id="{1EEC447D-CB16-2C05-7C89-106C7DB43570}"/>
              </a:ext>
            </a:extLst>
          </p:cNvPr>
          <p:cNvGraphicFramePr>
            <a:graphicFrameLocks noGrp="1"/>
          </p:cNvGraphicFramePr>
          <p:nvPr/>
        </p:nvGraphicFramePr>
        <p:xfrm>
          <a:off x="258480" y="221442"/>
          <a:ext cx="7680960" cy="457200"/>
        </p:xfrm>
        <a:graphic>
          <a:graphicData uri="http://schemas.openxmlformats.org/drawingml/2006/table">
            <a:tbl>
              <a:tblPr firstRow="1" firstCol="1" bandRow="1"/>
              <a:tblGrid>
                <a:gridCol w="1280160">
                  <a:extLst>
                    <a:ext uri="{9D8B030D-6E8A-4147-A177-3AD203B41FA5}">
                      <a16:colId xmlns:a16="http://schemas.microsoft.com/office/drawing/2014/main" val="3295147117"/>
                    </a:ext>
                  </a:extLst>
                </a:gridCol>
                <a:gridCol w="2560320">
                  <a:extLst>
                    <a:ext uri="{9D8B030D-6E8A-4147-A177-3AD203B41FA5}">
                      <a16:colId xmlns:a16="http://schemas.microsoft.com/office/drawing/2014/main" val="819452964"/>
                    </a:ext>
                  </a:extLst>
                </a:gridCol>
                <a:gridCol w="1280160">
                  <a:extLst>
                    <a:ext uri="{9D8B030D-6E8A-4147-A177-3AD203B41FA5}">
                      <a16:colId xmlns:a16="http://schemas.microsoft.com/office/drawing/2014/main" val="2582199852"/>
                    </a:ext>
                  </a:extLst>
                </a:gridCol>
                <a:gridCol w="2560320">
                  <a:extLst>
                    <a:ext uri="{9D8B030D-6E8A-4147-A177-3AD203B41FA5}">
                      <a16:colId xmlns:a16="http://schemas.microsoft.com/office/drawing/2014/main" val="1408315101"/>
                    </a:ext>
                  </a:extLst>
                </a:gridCol>
              </a:tblGrid>
              <a:tr h="228600">
                <a:tc>
                  <a:txBody>
                    <a:bodyPr/>
                    <a:lstStyle/>
                    <a:p>
                      <a:pPr marL="0" marR="0">
                        <a:lnSpc>
                          <a:spcPct val="107000"/>
                        </a:lnSpc>
                        <a:spcAft>
                          <a:spcPts val="800"/>
                        </a:spcAft>
                        <a:buNone/>
                      </a:pPr>
                      <a:r>
                        <a:rPr lang="en-US" sz="1000" b="1">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Project Title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808080"/>
                    </a:solidFill>
                  </a:tcPr>
                </a:tc>
                <a:tc>
                  <a:txBody>
                    <a:bodyPr/>
                    <a:lstStyle/>
                    <a:p>
                      <a:pPr marL="0" marR="0">
                        <a:lnSpc>
                          <a:spcPct val="107000"/>
                        </a:lnSpc>
                        <a:spcAft>
                          <a:spcPts val="800"/>
                        </a:spcAft>
                        <a:buNone/>
                      </a:pPr>
                      <a:r>
                        <a:rPr lang="en-US" sz="10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tc>
                  <a:txBody>
                    <a:bodyPr/>
                    <a:lstStyle/>
                    <a:p>
                      <a:pPr marL="0" marR="0">
                        <a:lnSpc>
                          <a:spcPct val="107000"/>
                        </a:lnSpc>
                        <a:spcAft>
                          <a:spcPts val="800"/>
                        </a:spcAft>
                        <a:buNone/>
                      </a:pPr>
                      <a:r>
                        <a:rPr lang="en-US" sz="1000" b="1">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Company Name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808080"/>
                    </a:solidFill>
                  </a:tcPr>
                </a:tc>
                <a:tc>
                  <a:txBody>
                    <a:bodyPr/>
                    <a:lstStyle/>
                    <a:p>
                      <a:pPr marL="0" marR="0">
                        <a:lnSpc>
                          <a:spcPct val="107000"/>
                        </a:lnSpc>
                        <a:spcAft>
                          <a:spcPts val="800"/>
                        </a:spcAft>
                        <a:buNone/>
                      </a:pPr>
                      <a:r>
                        <a:rPr lang="en-US" sz="10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728721549"/>
                  </a:ext>
                </a:extLst>
              </a:tr>
              <a:tr h="228600">
                <a:tc>
                  <a:txBody>
                    <a:bodyPr/>
                    <a:lstStyle/>
                    <a:p>
                      <a:pPr marL="0" marR="0">
                        <a:lnSpc>
                          <a:spcPct val="107000"/>
                        </a:lnSpc>
                        <a:spcAft>
                          <a:spcPts val="800"/>
                        </a:spcAft>
                        <a:buNone/>
                      </a:pPr>
                      <a:r>
                        <a:rPr lang="en-US" sz="1000" b="1">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Project Manager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808080"/>
                    </a:solidFill>
                  </a:tcPr>
                </a:tc>
                <a:tc>
                  <a:txBody>
                    <a:bodyPr/>
                    <a:lstStyle/>
                    <a:p>
                      <a:pPr marL="0" marR="0">
                        <a:lnSpc>
                          <a:spcPct val="107000"/>
                        </a:lnSpc>
                        <a:spcAft>
                          <a:spcPts val="800"/>
                        </a:spcAft>
                        <a:buNone/>
                      </a:pPr>
                      <a:r>
                        <a:rPr lang="en-US" sz="10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tc>
                  <a:txBody>
                    <a:bodyPr/>
                    <a:lstStyle/>
                    <a:p>
                      <a:pPr marL="0" marR="0">
                        <a:lnSpc>
                          <a:spcPct val="107000"/>
                        </a:lnSpc>
                        <a:spcAft>
                          <a:spcPts val="800"/>
                        </a:spcAft>
                        <a:buNone/>
                      </a:pPr>
                      <a:r>
                        <a:rPr lang="en-US" sz="1000" b="1">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Date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808080"/>
                    </a:solidFill>
                  </a:tcPr>
                </a:tc>
                <a:tc>
                  <a:txBody>
                    <a:bodyPr/>
                    <a:lstStyle/>
                    <a:p>
                      <a:pPr marL="0" marR="0">
                        <a:lnSpc>
                          <a:spcPct val="107000"/>
                        </a:lnSpc>
                        <a:spcAft>
                          <a:spcPts val="800"/>
                        </a:spcAft>
                        <a:buNone/>
                      </a:pPr>
                      <a:r>
                        <a:rPr lang="en-US" sz="10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173051444"/>
                  </a:ext>
                </a:extLst>
              </a:tr>
            </a:tbl>
          </a:graphicData>
        </a:graphic>
      </p:graphicFrame>
      <p:grpSp>
        <p:nvGrpSpPr>
          <p:cNvPr id="64" name="Group 63">
            <a:extLst>
              <a:ext uri="{FF2B5EF4-FFF2-40B4-BE49-F238E27FC236}">
                <a16:creationId xmlns:a16="http://schemas.microsoft.com/office/drawing/2014/main" id="{205988D2-F635-3B03-67D9-88F00B30C28A}"/>
              </a:ext>
            </a:extLst>
          </p:cNvPr>
          <p:cNvGrpSpPr>
            <a:grpSpLocks noChangeAspect="1"/>
          </p:cNvGrpSpPr>
          <p:nvPr/>
        </p:nvGrpSpPr>
        <p:grpSpPr>
          <a:xfrm>
            <a:off x="234638" y="882993"/>
            <a:ext cx="11722725" cy="5517808"/>
            <a:chOff x="0" y="1"/>
            <a:chExt cx="14389100" cy="3877363"/>
          </a:xfrm>
        </p:grpSpPr>
        <p:sp>
          <p:nvSpPr>
            <p:cNvPr id="65" name="Rectangle: Rounded Corners 64">
              <a:extLst>
                <a:ext uri="{FF2B5EF4-FFF2-40B4-BE49-F238E27FC236}">
                  <a16:creationId xmlns:a16="http://schemas.microsoft.com/office/drawing/2014/main" id="{5BC5A7C9-A1BF-A4E3-E10A-018277132F8C}"/>
                </a:ext>
              </a:extLst>
            </p:cNvPr>
            <p:cNvSpPr/>
            <p:nvPr/>
          </p:nvSpPr>
          <p:spPr>
            <a:xfrm>
              <a:off x="598489" y="657149"/>
              <a:ext cx="2071687" cy="388937"/>
            </a:xfrm>
            <a:prstGeom prst="roundRect">
              <a:avLst/>
            </a:prstGeom>
            <a:solidFill>
              <a:srgbClr val="44546A">
                <a:lumMod val="40000"/>
                <a:lumOff val="6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66" name="Rectangle: Rounded Corners 65">
              <a:extLst>
                <a:ext uri="{FF2B5EF4-FFF2-40B4-BE49-F238E27FC236}">
                  <a16:creationId xmlns:a16="http://schemas.microsoft.com/office/drawing/2014/main" id="{ABB80988-45E7-312A-F47C-3726BCD60763}"/>
                </a:ext>
              </a:extLst>
            </p:cNvPr>
            <p:cNvSpPr/>
            <p:nvPr/>
          </p:nvSpPr>
          <p:spPr>
            <a:xfrm>
              <a:off x="0" y="132351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67" name="Rectangle: Rounded Corners 66">
              <a:extLst>
                <a:ext uri="{FF2B5EF4-FFF2-40B4-BE49-F238E27FC236}">
                  <a16:creationId xmlns:a16="http://schemas.microsoft.com/office/drawing/2014/main" id="{D9F00B53-E83A-EABC-D7A1-DD4A376193F3}"/>
                </a:ext>
              </a:extLst>
            </p:cNvPr>
            <p:cNvSpPr/>
            <p:nvPr/>
          </p:nvSpPr>
          <p:spPr>
            <a:xfrm>
              <a:off x="1131889"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68" name="Rectangle: Rounded Corners 67">
              <a:extLst>
                <a:ext uri="{FF2B5EF4-FFF2-40B4-BE49-F238E27FC236}">
                  <a16:creationId xmlns:a16="http://schemas.microsoft.com/office/drawing/2014/main" id="{A547D9FA-F64A-5BB3-0D0E-F6807C283AD9}"/>
                </a:ext>
              </a:extLst>
            </p:cNvPr>
            <p:cNvSpPr/>
            <p:nvPr/>
          </p:nvSpPr>
          <p:spPr>
            <a:xfrm>
              <a:off x="2265363"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69" name="Rectangle 68">
              <a:extLst>
                <a:ext uri="{FF2B5EF4-FFF2-40B4-BE49-F238E27FC236}">
                  <a16:creationId xmlns:a16="http://schemas.microsoft.com/office/drawing/2014/main" id="{9DA95E88-678A-F122-3FD8-9E2D7373D4CB}"/>
                </a:ext>
              </a:extLst>
            </p:cNvPr>
            <p:cNvSpPr/>
            <p:nvPr/>
          </p:nvSpPr>
          <p:spPr>
            <a:xfrm>
              <a:off x="0" y="1930229"/>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0C7DE13C-09BA-CD89-BE9C-F2E4294C8E9E}"/>
                </a:ext>
              </a:extLst>
            </p:cNvPr>
            <p:cNvSpPr/>
            <p:nvPr/>
          </p:nvSpPr>
          <p:spPr>
            <a:xfrm>
              <a:off x="1131889" y="1930351"/>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71" name="Rectangle 70">
              <a:extLst>
                <a:ext uri="{FF2B5EF4-FFF2-40B4-BE49-F238E27FC236}">
                  <a16:creationId xmlns:a16="http://schemas.microsoft.com/office/drawing/2014/main" id="{7EE4A768-024A-9400-75A1-9842A97F26B2}"/>
                </a:ext>
              </a:extLst>
            </p:cNvPr>
            <p:cNvSpPr/>
            <p:nvPr/>
          </p:nvSpPr>
          <p:spPr>
            <a:xfrm>
              <a:off x="2265363"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72" name="Straight Connector 71">
              <a:extLst>
                <a:ext uri="{FF2B5EF4-FFF2-40B4-BE49-F238E27FC236}">
                  <a16:creationId xmlns:a16="http://schemas.microsoft.com/office/drawing/2014/main" id="{B2F4800B-B100-50EE-0AC3-6D7B601FF3DF}"/>
                </a:ext>
              </a:extLst>
            </p:cNvPr>
            <p:cNvCxnSpPr>
              <a:stCxn id="65" idx="2"/>
              <a:endCxn id="67" idx="0"/>
            </p:cNvCxnSpPr>
            <p:nvPr/>
          </p:nvCxnSpPr>
          <p:spPr>
            <a:xfrm>
              <a:off x="1634332" y="1046086"/>
              <a:ext cx="0" cy="277416"/>
            </a:xfrm>
            <a:prstGeom prst="line">
              <a:avLst/>
            </a:prstGeom>
            <a:noFill/>
            <a:ln w="6350" cap="flat" cmpd="sng" algn="ctr">
              <a:solidFill>
                <a:sysClr val="window" lastClr="FFFFFF">
                  <a:lumMod val="50000"/>
                </a:sysClr>
              </a:solidFill>
              <a:prstDash val="solid"/>
              <a:miter lim="800000"/>
            </a:ln>
            <a:effectLst/>
          </p:spPr>
        </p:cxnSp>
        <p:cxnSp>
          <p:nvCxnSpPr>
            <p:cNvPr id="73" name="Connector: Elbow 72">
              <a:extLst>
                <a:ext uri="{FF2B5EF4-FFF2-40B4-BE49-F238E27FC236}">
                  <a16:creationId xmlns:a16="http://schemas.microsoft.com/office/drawing/2014/main" id="{41179073-9C70-635F-704B-572EF376CD04}"/>
                </a:ext>
              </a:extLst>
            </p:cNvPr>
            <p:cNvCxnSpPr>
              <a:stCxn id="65" idx="2"/>
              <a:endCxn id="66" idx="0"/>
            </p:cNvCxnSpPr>
            <p:nvPr/>
          </p:nvCxnSpPr>
          <p:spPr>
            <a:xfrm rot="5400000">
              <a:off x="929677" y="618855"/>
              <a:ext cx="277425" cy="1131887"/>
            </a:xfrm>
            <a:prstGeom prst="bentConnector3">
              <a:avLst/>
            </a:prstGeom>
            <a:noFill/>
            <a:ln w="6350" cap="flat" cmpd="sng" algn="ctr">
              <a:solidFill>
                <a:sysClr val="window" lastClr="FFFFFF">
                  <a:lumMod val="50000"/>
                </a:sysClr>
              </a:solidFill>
              <a:prstDash val="solid"/>
              <a:miter lim="800000"/>
            </a:ln>
            <a:effectLst/>
          </p:spPr>
        </p:cxnSp>
        <p:cxnSp>
          <p:nvCxnSpPr>
            <p:cNvPr id="74" name="Connector: Elbow 73">
              <a:extLst>
                <a:ext uri="{FF2B5EF4-FFF2-40B4-BE49-F238E27FC236}">
                  <a16:creationId xmlns:a16="http://schemas.microsoft.com/office/drawing/2014/main" id="{B9BFC7EF-6183-C934-C5B1-0B1B3526DA1D}"/>
                </a:ext>
              </a:extLst>
            </p:cNvPr>
            <p:cNvCxnSpPr>
              <a:stCxn id="65" idx="2"/>
              <a:endCxn id="68" idx="0"/>
            </p:cNvCxnSpPr>
            <p:nvPr/>
          </p:nvCxnSpPr>
          <p:spPr>
            <a:xfrm rot="16200000" flipH="1">
              <a:off x="2062361" y="618057"/>
              <a:ext cx="277416" cy="1133475"/>
            </a:xfrm>
            <a:prstGeom prst="bentConnector3">
              <a:avLst/>
            </a:prstGeom>
            <a:noFill/>
            <a:ln w="6350" cap="flat" cmpd="sng" algn="ctr">
              <a:solidFill>
                <a:sysClr val="window" lastClr="FFFFFF">
                  <a:lumMod val="50000"/>
                </a:sysClr>
              </a:solidFill>
              <a:prstDash val="solid"/>
              <a:miter lim="800000"/>
            </a:ln>
            <a:effectLst/>
          </p:spPr>
        </p:cxnSp>
        <p:cxnSp>
          <p:nvCxnSpPr>
            <p:cNvPr id="75" name="Straight Connector 74">
              <a:extLst>
                <a:ext uri="{FF2B5EF4-FFF2-40B4-BE49-F238E27FC236}">
                  <a16:creationId xmlns:a16="http://schemas.microsoft.com/office/drawing/2014/main" id="{2EC22FAE-4A84-00B9-9AF3-AB0340CBC173}"/>
                </a:ext>
              </a:extLst>
            </p:cNvPr>
            <p:cNvCxnSpPr>
              <a:stCxn id="66" idx="2"/>
              <a:endCxn id="69" idx="0"/>
            </p:cNvCxnSpPr>
            <p:nvPr/>
          </p:nvCxnSpPr>
          <p:spPr>
            <a:xfrm>
              <a:off x="502445" y="1793480"/>
              <a:ext cx="0" cy="136748"/>
            </a:xfrm>
            <a:prstGeom prst="line">
              <a:avLst/>
            </a:prstGeom>
            <a:noFill/>
            <a:ln w="6350" cap="flat" cmpd="sng" algn="ctr">
              <a:solidFill>
                <a:sysClr val="window" lastClr="FFFFFF">
                  <a:lumMod val="50000"/>
                </a:sysClr>
              </a:solidFill>
              <a:prstDash val="solid"/>
              <a:miter lim="800000"/>
            </a:ln>
            <a:effectLst/>
          </p:spPr>
        </p:cxnSp>
        <p:cxnSp>
          <p:nvCxnSpPr>
            <p:cNvPr id="76" name="Straight Connector 75">
              <a:extLst>
                <a:ext uri="{FF2B5EF4-FFF2-40B4-BE49-F238E27FC236}">
                  <a16:creationId xmlns:a16="http://schemas.microsoft.com/office/drawing/2014/main" id="{B6993E81-1C26-5218-4847-507828360677}"/>
                </a:ext>
              </a:extLst>
            </p:cNvPr>
            <p:cNvCxnSpPr>
              <a:stCxn id="67" idx="2"/>
              <a:endCxn id="70" idx="0"/>
            </p:cNvCxnSpPr>
            <p:nvPr/>
          </p:nvCxnSpPr>
          <p:spPr>
            <a:xfrm>
              <a:off x="1634332" y="1793471"/>
              <a:ext cx="0" cy="136880"/>
            </a:xfrm>
            <a:prstGeom prst="line">
              <a:avLst/>
            </a:prstGeom>
            <a:noFill/>
            <a:ln w="6350" cap="flat" cmpd="sng" algn="ctr">
              <a:solidFill>
                <a:sysClr val="window" lastClr="FFFFFF">
                  <a:lumMod val="50000"/>
                </a:sysClr>
              </a:solidFill>
              <a:prstDash val="solid"/>
              <a:miter lim="800000"/>
            </a:ln>
            <a:effectLst/>
          </p:spPr>
        </p:cxnSp>
        <p:cxnSp>
          <p:nvCxnSpPr>
            <p:cNvPr id="77" name="Straight Connector 76">
              <a:extLst>
                <a:ext uri="{FF2B5EF4-FFF2-40B4-BE49-F238E27FC236}">
                  <a16:creationId xmlns:a16="http://schemas.microsoft.com/office/drawing/2014/main" id="{CF5C04CC-2670-530B-320B-309230EA6DF5}"/>
                </a:ext>
              </a:extLst>
            </p:cNvPr>
            <p:cNvCxnSpPr>
              <a:stCxn id="68" idx="2"/>
              <a:endCxn id="71" idx="0"/>
            </p:cNvCxnSpPr>
            <p:nvPr/>
          </p:nvCxnSpPr>
          <p:spPr>
            <a:xfrm>
              <a:off x="2767807" y="1793471"/>
              <a:ext cx="0" cy="136879"/>
            </a:xfrm>
            <a:prstGeom prst="line">
              <a:avLst/>
            </a:prstGeom>
            <a:noFill/>
            <a:ln w="6350" cap="flat" cmpd="sng" algn="ctr">
              <a:solidFill>
                <a:sysClr val="window" lastClr="FFFFFF">
                  <a:lumMod val="50000"/>
                </a:sysClr>
              </a:solidFill>
              <a:prstDash val="solid"/>
              <a:miter lim="800000"/>
            </a:ln>
            <a:effectLst/>
          </p:spPr>
        </p:cxnSp>
        <p:sp>
          <p:nvSpPr>
            <p:cNvPr id="78" name="Rectangle: Rounded Corners 77">
              <a:extLst>
                <a:ext uri="{FF2B5EF4-FFF2-40B4-BE49-F238E27FC236}">
                  <a16:creationId xmlns:a16="http://schemas.microsoft.com/office/drawing/2014/main" id="{CEE4FA9D-9AEC-D8E6-9ECE-E2BF4421092E}"/>
                </a:ext>
              </a:extLst>
            </p:cNvPr>
            <p:cNvSpPr/>
            <p:nvPr/>
          </p:nvSpPr>
          <p:spPr>
            <a:xfrm>
              <a:off x="4305300" y="657149"/>
              <a:ext cx="2071688" cy="388937"/>
            </a:xfrm>
            <a:prstGeom prst="roundRect">
              <a:avLst/>
            </a:prstGeom>
            <a:solidFill>
              <a:srgbClr val="44546A">
                <a:lumMod val="40000"/>
                <a:lumOff val="6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79" name="Rectangle: Rounded Corners 78">
              <a:extLst>
                <a:ext uri="{FF2B5EF4-FFF2-40B4-BE49-F238E27FC236}">
                  <a16:creationId xmlns:a16="http://schemas.microsoft.com/office/drawing/2014/main" id="{77D01A08-E261-A649-BFD2-CABBB168738C}"/>
                </a:ext>
              </a:extLst>
            </p:cNvPr>
            <p:cNvSpPr/>
            <p:nvPr/>
          </p:nvSpPr>
          <p:spPr>
            <a:xfrm>
              <a:off x="3706813"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0" name="Rectangle: Rounded Corners 79">
              <a:extLst>
                <a:ext uri="{FF2B5EF4-FFF2-40B4-BE49-F238E27FC236}">
                  <a16:creationId xmlns:a16="http://schemas.microsoft.com/office/drawing/2014/main" id="{2D8C6740-F240-B6D0-5977-EB64078F178A}"/>
                </a:ext>
              </a:extLst>
            </p:cNvPr>
            <p:cNvSpPr/>
            <p:nvPr/>
          </p:nvSpPr>
          <p:spPr>
            <a:xfrm>
              <a:off x="4838700" y="132350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1" name="Rectangle: Rounded Corners 80">
              <a:extLst>
                <a:ext uri="{FF2B5EF4-FFF2-40B4-BE49-F238E27FC236}">
                  <a16:creationId xmlns:a16="http://schemas.microsoft.com/office/drawing/2014/main" id="{AADE160D-E97B-9FAF-629C-FBEF5EE441DD}"/>
                </a:ext>
              </a:extLst>
            </p:cNvPr>
            <p:cNvSpPr/>
            <p:nvPr/>
          </p:nvSpPr>
          <p:spPr>
            <a:xfrm>
              <a:off x="5972174" y="132350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2" name="Rectangle 81">
              <a:extLst>
                <a:ext uri="{FF2B5EF4-FFF2-40B4-BE49-F238E27FC236}">
                  <a16:creationId xmlns:a16="http://schemas.microsoft.com/office/drawing/2014/main" id="{836405EE-300D-CBDF-06D2-FD1058765907}"/>
                </a:ext>
              </a:extLst>
            </p:cNvPr>
            <p:cNvSpPr/>
            <p:nvPr/>
          </p:nvSpPr>
          <p:spPr>
            <a:xfrm>
              <a:off x="3706813"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3" name="Rectangle 82">
              <a:extLst>
                <a:ext uri="{FF2B5EF4-FFF2-40B4-BE49-F238E27FC236}">
                  <a16:creationId xmlns:a16="http://schemas.microsoft.com/office/drawing/2014/main" id="{D84B07EA-5427-FD4F-E870-07BB9910EB50}"/>
                </a:ext>
              </a:extLst>
            </p:cNvPr>
            <p:cNvSpPr/>
            <p:nvPr/>
          </p:nvSpPr>
          <p:spPr>
            <a:xfrm>
              <a:off x="4838700" y="1930350"/>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4" name="Rectangle 83">
              <a:extLst>
                <a:ext uri="{FF2B5EF4-FFF2-40B4-BE49-F238E27FC236}">
                  <a16:creationId xmlns:a16="http://schemas.microsoft.com/office/drawing/2014/main" id="{ECBE3303-D8EE-3594-D172-B05F9E735B40}"/>
                </a:ext>
              </a:extLst>
            </p:cNvPr>
            <p:cNvSpPr/>
            <p:nvPr/>
          </p:nvSpPr>
          <p:spPr>
            <a:xfrm>
              <a:off x="5972174" y="1930350"/>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85" name="Straight Connector 84">
              <a:extLst>
                <a:ext uri="{FF2B5EF4-FFF2-40B4-BE49-F238E27FC236}">
                  <a16:creationId xmlns:a16="http://schemas.microsoft.com/office/drawing/2014/main" id="{29BCC5F0-F989-9A8C-1AAC-CED2B34FD2C7}"/>
                </a:ext>
              </a:extLst>
            </p:cNvPr>
            <p:cNvCxnSpPr>
              <a:stCxn id="78" idx="2"/>
              <a:endCxn id="80" idx="0"/>
            </p:cNvCxnSpPr>
            <p:nvPr/>
          </p:nvCxnSpPr>
          <p:spPr>
            <a:xfrm>
              <a:off x="5341145" y="1046086"/>
              <a:ext cx="0" cy="277416"/>
            </a:xfrm>
            <a:prstGeom prst="line">
              <a:avLst/>
            </a:prstGeom>
            <a:noFill/>
            <a:ln w="6350" cap="flat" cmpd="sng" algn="ctr">
              <a:solidFill>
                <a:sysClr val="window" lastClr="FFFFFF">
                  <a:lumMod val="50000"/>
                </a:sysClr>
              </a:solidFill>
              <a:prstDash val="solid"/>
              <a:miter lim="800000"/>
            </a:ln>
            <a:effectLst/>
          </p:spPr>
        </p:cxnSp>
        <p:cxnSp>
          <p:nvCxnSpPr>
            <p:cNvPr id="86" name="Connector: Elbow 85">
              <a:extLst>
                <a:ext uri="{FF2B5EF4-FFF2-40B4-BE49-F238E27FC236}">
                  <a16:creationId xmlns:a16="http://schemas.microsoft.com/office/drawing/2014/main" id="{D3360D6F-9F29-30D2-AA5C-5F935C6DA143}"/>
                </a:ext>
              </a:extLst>
            </p:cNvPr>
            <p:cNvCxnSpPr>
              <a:stCxn id="78" idx="2"/>
              <a:endCxn id="79" idx="0"/>
            </p:cNvCxnSpPr>
            <p:nvPr/>
          </p:nvCxnSpPr>
          <p:spPr>
            <a:xfrm rot="5400000">
              <a:off x="4636492" y="618850"/>
              <a:ext cx="277416" cy="1131889"/>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87" name="Connector: Elbow 86">
              <a:extLst>
                <a:ext uri="{FF2B5EF4-FFF2-40B4-BE49-F238E27FC236}">
                  <a16:creationId xmlns:a16="http://schemas.microsoft.com/office/drawing/2014/main" id="{633708EA-BF8F-AF4B-05DA-EB1786B63E28}"/>
                </a:ext>
              </a:extLst>
            </p:cNvPr>
            <p:cNvCxnSpPr>
              <a:stCxn id="78" idx="2"/>
              <a:endCxn id="81" idx="0"/>
            </p:cNvCxnSpPr>
            <p:nvPr/>
          </p:nvCxnSpPr>
          <p:spPr>
            <a:xfrm rot="16200000" flipH="1">
              <a:off x="5769173" y="618057"/>
              <a:ext cx="277416" cy="1133475"/>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88" name="Straight Connector 87">
              <a:extLst>
                <a:ext uri="{FF2B5EF4-FFF2-40B4-BE49-F238E27FC236}">
                  <a16:creationId xmlns:a16="http://schemas.microsoft.com/office/drawing/2014/main" id="{41C0192E-7CF3-DC3D-8D94-785B8ACD5F3E}"/>
                </a:ext>
              </a:extLst>
            </p:cNvPr>
            <p:cNvCxnSpPr>
              <a:stCxn id="79" idx="2"/>
              <a:endCxn id="82" idx="0"/>
            </p:cNvCxnSpPr>
            <p:nvPr/>
          </p:nvCxnSpPr>
          <p:spPr>
            <a:xfrm>
              <a:off x="4209256"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89" name="Straight Connector 88">
              <a:extLst>
                <a:ext uri="{FF2B5EF4-FFF2-40B4-BE49-F238E27FC236}">
                  <a16:creationId xmlns:a16="http://schemas.microsoft.com/office/drawing/2014/main" id="{A41B9DE5-DBF6-4AF7-A616-B9D974DECD3C}"/>
                </a:ext>
              </a:extLst>
            </p:cNvPr>
            <p:cNvCxnSpPr>
              <a:stCxn id="80" idx="2"/>
              <a:endCxn id="83" idx="0"/>
            </p:cNvCxnSpPr>
            <p:nvPr/>
          </p:nvCxnSpPr>
          <p:spPr>
            <a:xfrm>
              <a:off x="5341145"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90" name="Straight Connector 89">
              <a:extLst>
                <a:ext uri="{FF2B5EF4-FFF2-40B4-BE49-F238E27FC236}">
                  <a16:creationId xmlns:a16="http://schemas.microsoft.com/office/drawing/2014/main" id="{E1F115DB-BEA3-7FD2-DC19-6C69A533E7F4}"/>
                </a:ext>
              </a:extLst>
            </p:cNvPr>
            <p:cNvCxnSpPr>
              <a:stCxn id="81" idx="2"/>
              <a:endCxn id="84" idx="0"/>
            </p:cNvCxnSpPr>
            <p:nvPr/>
          </p:nvCxnSpPr>
          <p:spPr>
            <a:xfrm>
              <a:off x="6474619" y="1793471"/>
              <a:ext cx="0" cy="136879"/>
            </a:xfrm>
            <a:prstGeom prst="line">
              <a:avLst/>
            </a:prstGeom>
            <a:noFill/>
            <a:ln w="6350" cap="flat" cmpd="sng" algn="ctr">
              <a:solidFill>
                <a:sysClr val="window" lastClr="FFFFFF">
                  <a:lumMod val="50000"/>
                </a:sysClr>
              </a:solidFill>
              <a:prstDash val="solid"/>
              <a:miter lim="800000"/>
            </a:ln>
            <a:effectLst/>
          </p:spPr>
        </p:cxnSp>
        <p:sp>
          <p:nvSpPr>
            <p:cNvPr id="91" name="Rectangle: Rounded Corners 90">
              <a:extLst>
                <a:ext uri="{FF2B5EF4-FFF2-40B4-BE49-F238E27FC236}">
                  <a16:creationId xmlns:a16="http://schemas.microsoft.com/office/drawing/2014/main" id="{5DCE77A6-2D30-1ACF-8EF4-387F92BF6D2A}"/>
                </a:ext>
              </a:extLst>
            </p:cNvPr>
            <p:cNvSpPr/>
            <p:nvPr/>
          </p:nvSpPr>
          <p:spPr>
            <a:xfrm>
              <a:off x="8012114" y="657149"/>
              <a:ext cx="2071687" cy="388937"/>
            </a:xfrm>
            <a:prstGeom prst="roundRect">
              <a:avLst/>
            </a:prstGeom>
            <a:solidFill>
              <a:srgbClr val="44546A">
                <a:lumMod val="40000"/>
                <a:lumOff val="6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2" name="Rectangle: Rounded Corners 91">
              <a:extLst>
                <a:ext uri="{FF2B5EF4-FFF2-40B4-BE49-F238E27FC236}">
                  <a16:creationId xmlns:a16="http://schemas.microsoft.com/office/drawing/2014/main" id="{1722DF0E-27AC-8BEA-33EC-086D97627B38}"/>
                </a:ext>
              </a:extLst>
            </p:cNvPr>
            <p:cNvSpPr/>
            <p:nvPr/>
          </p:nvSpPr>
          <p:spPr>
            <a:xfrm>
              <a:off x="7413625" y="132350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3" name="Rectangle: Rounded Corners 92">
              <a:extLst>
                <a:ext uri="{FF2B5EF4-FFF2-40B4-BE49-F238E27FC236}">
                  <a16:creationId xmlns:a16="http://schemas.microsoft.com/office/drawing/2014/main" id="{D6B95CEF-B7C5-4ACE-5C11-F262D7635070}"/>
                </a:ext>
              </a:extLst>
            </p:cNvPr>
            <p:cNvSpPr/>
            <p:nvPr/>
          </p:nvSpPr>
          <p:spPr>
            <a:xfrm>
              <a:off x="8545514"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4" name="Rectangle: Rounded Corners 93">
              <a:extLst>
                <a:ext uri="{FF2B5EF4-FFF2-40B4-BE49-F238E27FC236}">
                  <a16:creationId xmlns:a16="http://schemas.microsoft.com/office/drawing/2014/main" id="{36AC8F26-ABFF-B9DF-E918-32391BA73942}"/>
                </a:ext>
              </a:extLst>
            </p:cNvPr>
            <p:cNvSpPr/>
            <p:nvPr/>
          </p:nvSpPr>
          <p:spPr>
            <a:xfrm>
              <a:off x="9677399" y="1323502"/>
              <a:ext cx="1006476"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5" name="Rectangle 94">
              <a:extLst>
                <a:ext uri="{FF2B5EF4-FFF2-40B4-BE49-F238E27FC236}">
                  <a16:creationId xmlns:a16="http://schemas.microsoft.com/office/drawing/2014/main" id="{CCDFAF58-1B53-D0B9-D5EB-1721ABD0C42E}"/>
                </a:ext>
              </a:extLst>
            </p:cNvPr>
            <p:cNvSpPr/>
            <p:nvPr/>
          </p:nvSpPr>
          <p:spPr>
            <a:xfrm>
              <a:off x="7413625" y="1930350"/>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6" name="Rectangle 95">
              <a:extLst>
                <a:ext uri="{FF2B5EF4-FFF2-40B4-BE49-F238E27FC236}">
                  <a16:creationId xmlns:a16="http://schemas.microsoft.com/office/drawing/2014/main" id="{FD44EFA9-64B3-7E35-165E-610261185A54}"/>
                </a:ext>
              </a:extLst>
            </p:cNvPr>
            <p:cNvSpPr/>
            <p:nvPr/>
          </p:nvSpPr>
          <p:spPr>
            <a:xfrm>
              <a:off x="8545514"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97" name="Rectangle 96">
              <a:extLst>
                <a:ext uri="{FF2B5EF4-FFF2-40B4-BE49-F238E27FC236}">
                  <a16:creationId xmlns:a16="http://schemas.microsoft.com/office/drawing/2014/main" id="{D357E6FF-B357-AF05-C6F5-355B7393D98E}"/>
                </a:ext>
              </a:extLst>
            </p:cNvPr>
            <p:cNvSpPr/>
            <p:nvPr/>
          </p:nvSpPr>
          <p:spPr>
            <a:xfrm>
              <a:off x="9677399" y="1930350"/>
              <a:ext cx="1006476"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98" name="Straight Connector 97">
              <a:extLst>
                <a:ext uri="{FF2B5EF4-FFF2-40B4-BE49-F238E27FC236}">
                  <a16:creationId xmlns:a16="http://schemas.microsoft.com/office/drawing/2014/main" id="{92DB20F8-9A3F-E3DF-8B15-E6467FBD691E}"/>
                </a:ext>
              </a:extLst>
            </p:cNvPr>
            <p:cNvCxnSpPr>
              <a:stCxn id="91" idx="2"/>
              <a:endCxn id="93" idx="0"/>
            </p:cNvCxnSpPr>
            <p:nvPr/>
          </p:nvCxnSpPr>
          <p:spPr>
            <a:xfrm>
              <a:off x="9047957" y="1046086"/>
              <a:ext cx="0" cy="277416"/>
            </a:xfrm>
            <a:prstGeom prst="line">
              <a:avLst/>
            </a:prstGeom>
            <a:noFill/>
            <a:ln w="6350" cap="flat" cmpd="sng" algn="ctr">
              <a:solidFill>
                <a:sysClr val="window" lastClr="FFFFFF">
                  <a:lumMod val="50000"/>
                </a:sysClr>
              </a:solidFill>
              <a:prstDash val="solid"/>
              <a:miter lim="800000"/>
            </a:ln>
            <a:effectLst/>
          </p:spPr>
        </p:cxnSp>
        <p:cxnSp>
          <p:nvCxnSpPr>
            <p:cNvPr id="99" name="Connector: Elbow 98">
              <a:extLst>
                <a:ext uri="{FF2B5EF4-FFF2-40B4-BE49-F238E27FC236}">
                  <a16:creationId xmlns:a16="http://schemas.microsoft.com/office/drawing/2014/main" id="{FF7932A3-97B2-1E82-36C0-2C363190F754}"/>
                </a:ext>
              </a:extLst>
            </p:cNvPr>
            <p:cNvCxnSpPr>
              <a:stCxn id="91" idx="2"/>
              <a:endCxn id="92" idx="0"/>
            </p:cNvCxnSpPr>
            <p:nvPr/>
          </p:nvCxnSpPr>
          <p:spPr>
            <a:xfrm rot="5400000">
              <a:off x="8343306" y="618851"/>
              <a:ext cx="277416" cy="1131887"/>
            </a:xfrm>
            <a:prstGeom prst="bentConnector3">
              <a:avLst/>
            </a:prstGeom>
            <a:noFill/>
            <a:ln w="6350" cap="flat" cmpd="sng" algn="ctr">
              <a:solidFill>
                <a:sysClr val="window" lastClr="FFFFFF">
                  <a:lumMod val="50000"/>
                </a:sysClr>
              </a:solidFill>
              <a:prstDash val="solid"/>
              <a:miter lim="800000"/>
            </a:ln>
            <a:effectLst/>
          </p:spPr>
        </p:cxnSp>
        <p:cxnSp>
          <p:nvCxnSpPr>
            <p:cNvPr id="100" name="Connector: Elbow 99">
              <a:extLst>
                <a:ext uri="{FF2B5EF4-FFF2-40B4-BE49-F238E27FC236}">
                  <a16:creationId xmlns:a16="http://schemas.microsoft.com/office/drawing/2014/main" id="{A5B66071-0DA0-3D76-053D-02EC2384C969}"/>
                </a:ext>
              </a:extLst>
            </p:cNvPr>
            <p:cNvCxnSpPr>
              <a:stCxn id="91" idx="2"/>
              <a:endCxn id="94" idx="0"/>
            </p:cNvCxnSpPr>
            <p:nvPr/>
          </p:nvCxnSpPr>
          <p:spPr>
            <a:xfrm rot="16200000" flipH="1">
              <a:off x="9475589" y="618453"/>
              <a:ext cx="277416" cy="1132681"/>
            </a:xfrm>
            <a:prstGeom prst="bentConnector3">
              <a:avLst/>
            </a:prstGeom>
            <a:noFill/>
            <a:ln w="6350" cap="flat" cmpd="sng" algn="ctr">
              <a:solidFill>
                <a:sysClr val="window" lastClr="FFFFFF">
                  <a:lumMod val="50000"/>
                </a:sysClr>
              </a:solidFill>
              <a:prstDash val="solid"/>
              <a:miter lim="800000"/>
            </a:ln>
            <a:effectLst/>
          </p:spPr>
        </p:cxnSp>
        <p:cxnSp>
          <p:nvCxnSpPr>
            <p:cNvPr id="101" name="Straight Connector 100">
              <a:extLst>
                <a:ext uri="{FF2B5EF4-FFF2-40B4-BE49-F238E27FC236}">
                  <a16:creationId xmlns:a16="http://schemas.microsoft.com/office/drawing/2014/main" id="{4E1EB0D4-1642-124B-83C6-1F5C9AD8DB18}"/>
                </a:ext>
              </a:extLst>
            </p:cNvPr>
            <p:cNvCxnSpPr>
              <a:stCxn id="92" idx="2"/>
              <a:endCxn id="95" idx="0"/>
            </p:cNvCxnSpPr>
            <p:nvPr/>
          </p:nvCxnSpPr>
          <p:spPr>
            <a:xfrm>
              <a:off x="7916070"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102" name="Straight Connector 101">
              <a:extLst>
                <a:ext uri="{FF2B5EF4-FFF2-40B4-BE49-F238E27FC236}">
                  <a16:creationId xmlns:a16="http://schemas.microsoft.com/office/drawing/2014/main" id="{80A18A24-A140-8B96-7474-FA4FD52EC999}"/>
                </a:ext>
              </a:extLst>
            </p:cNvPr>
            <p:cNvCxnSpPr>
              <a:stCxn id="93" idx="2"/>
              <a:endCxn id="96" idx="0"/>
            </p:cNvCxnSpPr>
            <p:nvPr/>
          </p:nvCxnSpPr>
          <p:spPr>
            <a:xfrm>
              <a:off x="9047957"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103" name="Straight Connector 102">
              <a:extLst>
                <a:ext uri="{FF2B5EF4-FFF2-40B4-BE49-F238E27FC236}">
                  <a16:creationId xmlns:a16="http://schemas.microsoft.com/office/drawing/2014/main" id="{2EC6AF90-28B5-B084-CC09-C98617F2970B}"/>
                </a:ext>
              </a:extLst>
            </p:cNvPr>
            <p:cNvCxnSpPr>
              <a:stCxn id="94" idx="2"/>
              <a:endCxn id="97" idx="0"/>
            </p:cNvCxnSpPr>
            <p:nvPr/>
          </p:nvCxnSpPr>
          <p:spPr>
            <a:xfrm>
              <a:off x="10180638" y="1793471"/>
              <a:ext cx="0" cy="136879"/>
            </a:xfrm>
            <a:prstGeom prst="line">
              <a:avLst/>
            </a:prstGeom>
            <a:noFill/>
            <a:ln w="6350" cap="flat" cmpd="sng" algn="ctr">
              <a:solidFill>
                <a:sysClr val="window" lastClr="FFFFFF">
                  <a:lumMod val="50000"/>
                </a:sysClr>
              </a:solidFill>
              <a:prstDash val="solid"/>
              <a:miter lim="800000"/>
            </a:ln>
            <a:effectLst/>
          </p:spPr>
        </p:cxnSp>
        <p:sp>
          <p:nvSpPr>
            <p:cNvPr id="104" name="Rectangle: Rounded Corners 103">
              <a:extLst>
                <a:ext uri="{FF2B5EF4-FFF2-40B4-BE49-F238E27FC236}">
                  <a16:creationId xmlns:a16="http://schemas.microsoft.com/office/drawing/2014/main" id="{4528E9F2-C741-0C46-3DFF-A9440798C859}"/>
                </a:ext>
              </a:extLst>
            </p:cNvPr>
            <p:cNvSpPr/>
            <p:nvPr/>
          </p:nvSpPr>
          <p:spPr>
            <a:xfrm>
              <a:off x="11718925" y="657149"/>
              <a:ext cx="2071688" cy="388937"/>
            </a:xfrm>
            <a:prstGeom prst="roundRect">
              <a:avLst/>
            </a:prstGeom>
            <a:solidFill>
              <a:srgbClr val="44546A">
                <a:lumMod val="40000"/>
                <a:lumOff val="6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5" name="Rectangle: Rounded Corners 104">
              <a:extLst>
                <a:ext uri="{FF2B5EF4-FFF2-40B4-BE49-F238E27FC236}">
                  <a16:creationId xmlns:a16="http://schemas.microsoft.com/office/drawing/2014/main" id="{AF4D70F4-CD6E-39E8-4787-9C1447C6699B}"/>
                </a:ext>
              </a:extLst>
            </p:cNvPr>
            <p:cNvSpPr/>
            <p:nvPr/>
          </p:nvSpPr>
          <p:spPr>
            <a:xfrm>
              <a:off x="11120438"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6" name="Rectangle: Rounded Corners 105">
              <a:extLst>
                <a:ext uri="{FF2B5EF4-FFF2-40B4-BE49-F238E27FC236}">
                  <a16:creationId xmlns:a16="http://schemas.microsoft.com/office/drawing/2014/main" id="{B7CF49C4-D297-B189-DE1F-5EB7D415499B}"/>
                </a:ext>
              </a:extLst>
            </p:cNvPr>
            <p:cNvSpPr/>
            <p:nvPr/>
          </p:nvSpPr>
          <p:spPr>
            <a:xfrm>
              <a:off x="12252325" y="1323502"/>
              <a:ext cx="1004888"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7" name="Rectangle: Rounded Corners 106">
              <a:extLst>
                <a:ext uri="{FF2B5EF4-FFF2-40B4-BE49-F238E27FC236}">
                  <a16:creationId xmlns:a16="http://schemas.microsoft.com/office/drawing/2014/main" id="{0A493121-A3E3-9E2D-7C74-6AE1148B3698}"/>
                </a:ext>
              </a:extLst>
            </p:cNvPr>
            <p:cNvSpPr/>
            <p:nvPr/>
          </p:nvSpPr>
          <p:spPr>
            <a:xfrm>
              <a:off x="13384213" y="1323502"/>
              <a:ext cx="1004887" cy="469969"/>
            </a:xfrm>
            <a:prstGeom prst="roundRect">
              <a:avLst/>
            </a:prstGeom>
            <a:solidFill>
              <a:srgbClr val="44546A">
                <a:lumMod val="20000"/>
                <a:lumOff val="8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8" name="Rectangle 107">
              <a:extLst>
                <a:ext uri="{FF2B5EF4-FFF2-40B4-BE49-F238E27FC236}">
                  <a16:creationId xmlns:a16="http://schemas.microsoft.com/office/drawing/2014/main" id="{FDD1B4D0-62CB-2159-BE03-C3B3055A4C49}"/>
                </a:ext>
              </a:extLst>
            </p:cNvPr>
            <p:cNvSpPr/>
            <p:nvPr/>
          </p:nvSpPr>
          <p:spPr>
            <a:xfrm>
              <a:off x="11120438"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09" name="Rectangle 108">
              <a:extLst>
                <a:ext uri="{FF2B5EF4-FFF2-40B4-BE49-F238E27FC236}">
                  <a16:creationId xmlns:a16="http://schemas.microsoft.com/office/drawing/2014/main" id="{1762FB99-B97B-6E7F-320E-85A4B748EF2F}"/>
                </a:ext>
              </a:extLst>
            </p:cNvPr>
            <p:cNvSpPr/>
            <p:nvPr/>
          </p:nvSpPr>
          <p:spPr>
            <a:xfrm>
              <a:off x="12252325" y="1930350"/>
              <a:ext cx="1004888"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10" name="Rectangle 109">
              <a:extLst>
                <a:ext uri="{FF2B5EF4-FFF2-40B4-BE49-F238E27FC236}">
                  <a16:creationId xmlns:a16="http://schemas.microsoft.com/office/drawing/2014/main" id="{54F9A1CA-C6B7-2807-456B-9F13E97AA6DB}"/>
                </a:ext>
              </a:extLst>
            </p:cNvPr>
            <p:cNvSpPr/>
            <p:nvPr/>
          </p:nvSpPr>
          <p:spPr>
            <a:xfrm>
              <a:off x="13384213" y="1930350"/>
              <a:ext cx="1004887" cy="1947013"/>
            </a:xfrm>
            <a:prstGeom prst="rect">
              <a:avLst/>
            </a:prstGeom>
            <a:solidFill>
              <a:srgbClr val="E5E9EF"/>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t"/>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111" name="Straight Connector 110">
              <a:extLst>
                <a:ext uri="{FF2B5EF4-FFF2-40B4-BE49-F238E27FC236}">
                  <a16:creationId xmlns:a16="http://schemas.microsoft.com/office/drawing/2014/main" id="{A312BEAB-477E-689B-0A86-8E3EFED9CB96}"/>
                </a:ext>
              </a:extLst>
            </p:cNvPr>
            <p:cNvCxnSpPr>
              <a:stCxn id="104" idx="2"/>
              <a:endCxn id="106" idx="0"/>
            </p:cNvCxnSpPr>
            <p:nvPr/>
          </p:nvCxnSpPr>
          <p:spPr>
            <a:xfrm>
              <a:off x="12754770" y="1046086"/>
              <a:ext cx="0" cy="277416"/>
            </a:xfrm>
            <a:prstGeom prst="line">
              <a:avLst/>
            </a:prstGeom>
            <a:noFill/>
            <a:ln w="6350" cap="flat" cmpd="sng" algn="ctr">
              <a:solidFill>
                <a:sysClr val="window" lastClr="FFFFFF">
                  <a:lumMod val="50000"/>
                </a:sysClr>
              </a:solidFill>
              <a:prstDash val="solid"/>
              <a:miter lim="800000"/>
            </a:ln>
            <a:effectLst/>
          </p:spPr>
        </p:cxnSp>
        <p:cxnSp>
          <p:nvCxnSpPr>
            <p:cNvPr id="112" name="Connector: Elbow 111">
              <a:extLst>
                <a:ext uri="{FF2B5EF4-FFF2-40B4-BE49-F238E27FC236}">
                  <a16:creationId xmlns:a16="http://schemas.microsoft.com/office/drawing/2014/main" id="{BBF67EA9-522F-D117-91DF-40727150701C}"/>
                </a:ext>
              </a:extLst>
            </p:cNvPr>
            <p:cNvCxnSpPr>
              <a:stCxn id="104" idx="2"/>
              <a:endCxn id="105" idx="0"/>
            </p:cNvCxnSpPr>
            <p:nvPr/>
          </p:nvCxnSpPr>
          <p:spPr>
            <a:xfrm rot="5400000">
              <a:off x="12050117" y="618850"/>
              <a:ext cx="277416" cy="1131889"/>
            </a:xfrm>
            <a:prstGeom prst="bentConnector3">
              <a:avLst/>
            </a:prstGeom>
            <a:noFill/>
            <a:ln w="6350" cap="flat" cmpd="sng" algn="ctr">
              <a:solidFill>
                <a:sysClr val="window" lastClr="FFFFFF">
                  <a:lumMod val="50000"/>
                </a:sysClr>
              </a:solidFill>
              <a:prstDash val="solid"/>
              <a:miter lim="800000"/>
            </a:ln>
            <a:effectLst/>
          </p:spPr>
        </p:cxnSp>
        <p:cxnSp>
          <p:nvCxnSpPr>
            <p:cNvPr id="113" name="Connector: Elbow 112">
              <a:extLst>
                <a:ext uri="{FF2B5EF4-FFF2-40B4-BE49-F238E27FC236}">
                  <a16:creationId xmlns:a16="http://schemas.microsoft.com/office/drawing/2014/main" id="{6210EFBF-FE09-7922-654D-ADD6BD7FF965}"/>
                </a:ext>
              </a:extLst>
            </p:cNvPr>
            <p:cNvCxnSpPr>
              <a:stCxn id="104" idx="2"/>
              <a:endCxn id="107" idx="0"/>
            </p:cNvCxnSpPr>
            <p:nvPr/>
          </p:nvCxnSpPr>
          <p:spPr>
            <a:xfrm rot="16200000" flipH="1">
              <a:off x="13182004" y="618850"/>
              <a:ext cx="277416" cy="1131887"/>
            </a:xfrm>
            <a:prstGeom prst="bentConnector3">
              <a:avLst/>
            </a:prstGeom>
            <a:noFill/>
            <a:ln w="6350" cap="flat" cmpd="sng" algn="ctr">
              <a:solidFill>
                <a:sysClr val="window" lastClr="FFFFFF">
                  <a:lumMod val="50000"/>
                </a:sysClr>
              </a:solidFill>
              <a:prstDash val="solid"/>
              <a:miter lim="800000"/>
            </a:ln>
            <a:effectLst/>
          </p:spPr>
        </p:cxnSp>
        <p:cxnSp>
          <p:nvCxnSpPr>
            <p:cNvPr id="114" name="Straight Connector 113">
              <a:extLst>
                <a:ext uri="{FF2B5EF4-FFF2-40B4-BE49-F238E27FC236}">
                  <a16:creationId xmlns:a16="http://schemas.microsoft.com/office/drawing/2014/main" id="{993341B8-5709-6305-F067-AB3911E94883}"/>
                </a:ext>
              </a:extLst>
            </p:cNvPr>
            <p:cNvCxnSpPr>
              <a:stCxn id="105" idx="2"/>
              <a:endCxn id="108" idx="0"/>
            </p:cNvCxnSpPr>
            <p:nvPr/>
          </p:nvCxnSpPr>
          <p:spPr>
            <a:xfrm>
              <a:off x="11622881"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115" name="Straight Connector 114">
              <a:extLst>
                <a:ext uri="{FF2B5EF4-FFF2-40B4-BE49-F238E27FC236}">
                  <a16:creationId xmlns:a16="http://schemas.microsoft.com/office/drawing/2014/main" id="{4B336A32-A4EB-C65B-FB26-417A098FD379}"/>
                </a:ext>
              </a:extLst>
            </p:cNvPr>
            <p:cNvCxnSpPr>
              <a:stCxn id="106" idx="2"/>
              <a:endCxn id="109" idx="0"/>
            </p:cNvCxnSpPr>
            <p:nvPr/>
          </p:nvCxnSpPr>
          <p:spPr>
            <a:xfrm>
              <a:off x="12754770" y="1793471"/>
              <a:ext cx="0" cy="136879"/>
            </a:xfrm>
            <a:prstGeom prst="line">
              <a:avLst/>
            </a:prstGeom>
            <a:noFill/>
            <a:ln w="6350" cap="flat" cmpd="sng" algn="ctr">
              <a:solidFill>
                <a:sysClr val="window" lastClr="FFFFFF">
                  <a:lumMod val="50000"/>
                </a:sysClr>
              </a:solidFill>
              <a:prstDash val="solid"/>
              <a:miter lim="800000"/>
            </a:ln>
            <a:effectLst/>
          </p:spPr>
        </p:cxnSp>
        <p:cxnSp>
          <p:nvCxnSpPr>
            <p:cNvPr id="116" name="Straight Connector 115">
              <a:extLst>
                <a:ext uri="{FF2B5EF4-FFF2-40B4-BE49-F238E27FC236}">
                  <a16:creationId xmlns:a16="http://schemas.microsoft.com/office/drawing/2014/main" id="{0B727E21-4725-3131-9E04-2FC02C5933FB}"/>
                </a:ext>
              </a:extLst>
            </p:cNvPr>
            <p:cNvCxnSpPr>
              <a:stCxn id="107" idx="2"/>
              <a:endCxn id="110" idx="0"/>
            </p:cNvCxnSpPr>
            <p:nvPr/>
          </p:nvCxnSpPr>
          <p:spPr>
            <a:xfrm>
              <a:off x="13886657" y="1793471"/>
              <a:ext cx="0" cy="136879"/>
            </a:xfrm>
            <a:prstGeom prst="line">
              <a:avLst/>
            </a:prstGeom>
            <a:noFill/>
            <a:ln w="6350" cap="flat" cmpd="sng" algn="ctr">
              <a:solidFill>
                <a:sysClr val="window" lastClr="FFFFFF">
                  <a:lumMod val="50000"/>
                </a:sysClr>
              </a:solidFill>
              <a:prstDash val="solid"/>
              <a:miter lim="800000"/>
            </a:ln>
            <a:effectLst/>
          </p:spPr>
        </p:cxnSp>
        <p:sp>
          <p:nvSpPr>
            <p:cNvPr id="117" name="Rectangle: Rounded Corners 116">
              <a:extLst>
                <a:ext uri="{FF2B5EF4-FFF2-40B4-BE49-F238E27FC236}">
                  <a16:creationId xmlns:a16="http://schemas.microsoft.com/office/drawing/2014/main" id="{C8632B11-A29F-DFEB-B953-6296A091A945}"/>
                </a:ext>
              </a:extLst>
            </p:cNvPr>
            <p:cNvSpPr/>
            <p:nvPr/>
          </p:nvSpPr>
          <p:spPr>
            <a:xfrm>
              <a:off x="5344993" y="1"/>
              <a:ext cx="3702964" cy="388938"/>
            </a:xfrm>
            <a:prstGeom prst="roundRect">
              <a:avLst/>
            </a:prstGeom>
            <a:solidFill>
              <a:srgbClr val="44546A">
                <a:lumMod val="60000"/>
                <a:lumOff val="40000"/>
              </a:srgbClr>
            </a:solidFill>
            <a:ln w="9525" cap="flat" cmpd="sng" algn="ctr">
              <a:noFill/>
              <a:prstDash val="solid"/>
              <a:miter lim="800000"/>
            </a:ln>
            <a:effectLst>
              <a:outerShdw blurRad="50800" dist="38100" dir="8100000" algn="tr" rotWithShape="0">
                <a:prstClr val="black">
                  <a:alpha val="40000"/>
                </a:prstClr>
              </a:outerShdw>
            </a:effectLst>
          </p:spPr>
          <p:txBody>
            <a:bodyPr wrap="square" rtlCol="0" anchor="ctr"/>
            <a:lstStyle/>
            <a:p>
              <a:pPr marL="0" marR="0" lvl="0" indent="0" algn="ctr" defTabSz="914400" eaLnBrk="1" fontAlgn="auto" latinLnBrk="0" hangingPunct="1">
                <a:lnSpc>
                  <a:spcPct val="107000"/>
                </a:lnSpc>
                <a:spcBef>
                  <a:spcPts val="0"/>
                </a:spcBef>
                <a:spcAft>
                  <a:spcPts val="800"/>
                </a:spcAft>
                <a:buClrTx/>
                <a:buSzTx/>
                <a:buFontTx/>
                <a:buNone/>
                <a:tabLst/>
                <a:defRPr/>
              </a:pPr>
              <a:endParaRPr kumimoji="0" lang="en-US" sz="1100" b="0" i="0" u="none" strike="noStrike" kern="0" cap="none" spc="0" normalizeH="0" baseline="0" noProof="0" dirty="0">
                <a:ln>
                  <a:noFill/>
                </a:ln>
                <a:solidFill>
                  <a:sysClr val="window" lastClr="FFFFFF"/>
                </a:solidFill>
                <a:effectLst/>
                <a:uLnTx/>
                <a:uFillTx/>
                <a:latin typeface="Calibri" panose="020F0502020204030204"/>
                <a:ea typeface="Calibri" panose="020F0502020204030204" pitchFamily="34" charset="0"/>
                <a:cs typeface="Times New Roman" panose="02020603050405020304" pitchFamily="18" charset="0"/>
              </a:endParaRPr>
            </a:p>
          </p:txBody>
        </p:sp>
        <p:cxnSp>
          <p:nvCxnSpPr>
            <p:cNvPr id="118" name="Connector: Elbow 117">
              <a:extLst>
                <a:ext uri="{FF2B5EF4-FFF2-40B4-BE49-F238E27FC236}">
                  <a16:creationId xmlns:a16="http://schemas.microsoft.com/office/drawing/2014/main" id="{78E7DBC5-89CE-09BB-39BE-593944F111F3}"/>
                </a:ext>
              </a:extLst>
            </p:cNvPr>
            <p:cNvCxnSpPr>
              <a:stCxn id="117" idx="2"/>
              <a:endCxn id="65" idx="0"/>
            </p:cNvCxnSpPr>
            <p:nvPr/>
          </p:nvCxnSpPr>
          <p:spPr>
            <a:xfrm rot="5400000">
              <a:off x="4281299" y="-2258028"/>
              <a:ext cx="268210" cy="5562143"/>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119" name="Connector: Elbow 118">
              <a:extLst>
                <a:ext uri="{FF2B5EF4-FFF2-40B4-BE49-F238E27FC236}">
                  <a16:creationId xmlns:a16="http://schemas.microsoft.com/office/drawing/2014/main" id="{DA91A0F5-E1B1-B901-D81B-B4ED6D58EEF1}"/>
                </a:ext>
              </a:extLst>
            </p:cNvPr>
            <p:cNvCxnSpPr>
              <a:stCxn id="117" idx="2"/>
              <a:endCxn id="78" idx="0"/>
            </p:cNvCxnSpPr>
            <p:nvPr/>
          </p:nvCxnSpPr>
          <p:spPr>
            <a:xfrm rot="5400000">
              <a:off x="6134706" y="-404622"/>
              <a:ext cx="268210" cy="1855331"/>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120" name="Connector: Elbow 119">
              <a:extLst>
                <a:ext uri="{FF2B5EF4-FFF2-40B4-BE49-F238E27FC236}">
                  <a16:creationId xmlns:a16="http://schemas.microsoft.com/office/drawing/2014/main" id="{BB68C983-5A4B-A337-3092-3E5FFD6B746F}"/>
                </a:ext>
              </a:extLst>
            </p:cNvPr>
            <p:cNvCxnSpPr>
              <a:stCxn id="117" idx="2"/>
              <a:endCxn id="91" idx="0"/>
            </p:cNvCxnSpPr>
            <p:nvPr/>
          </p:nvCxnSpPr>
          <p:spPr>
            <a:xfrm rot="16200000" flipH="1">
              <a:off x="7988112" y="-402697"/>
              <a:ext cx="268210" cy="1851482"/>
            </a:xfrm>
            <a:prstGeom prst="bentConnector3">
              <a:avLst>
                <a:gd name="adj1" fmla="val 50000"/>
              </a:avLst>
            </a:prstGeom>
            <a:noFill/>
            <a:ln w="6350" cap="flat" cmpd="sng" algn="ctr">
              <a:solidFill>
                <a:sysClr val="window" lastClr="FFFFFF">
                  <a:lumMod val="50000"/>
                </a:sysClr>
              </a:solidFill>
              <a:prstDash val="solid"/>
              <a:miter lim="800000"/>
            </a:ln>
            <a:effectLst/>
          </p:spPr>
        </p:cxnSp>
        <p:cxnSp>
          <p:nvCxnSpPr>
            <p:cNvPr id="121" name="Connector: Elbow 120">
              <a:extLst>
                <a:ext uri="{FF2B5EF4-FFF2-40B4-BE49-F238E27FC236}">
                  <a16:creationId xmlns:a16="http://schemas.microsoft.com/office/drawing/2014/main" id="{AA1296D0-D143-B823-8977-B62279D873D8}"/>
                </a:ext>
              </a:extLst>
            </p:cNvPr>
            <p:cNvCxnSpPr>
              <a:stCxn id="117" idx="2"/>
              <a:endCxn id="104" idx="0"/>
            </p:cNvCxnSpPr>
            <p:nvPr/>
          </p:nvCxnSpPr>
          <p:spPr>
            <a:xfrm rot="16200000" flipH="1">
              <a:off x="9841518" y="-2256103"/>
              <a:ext cx="268210" cy="5558294"/>
            </a:xfrm>
            <a:prstGeom prst="bentConnector3">
              <a:avLst>
                <a:gd name="adj1" fmla="val 50000"/>
              </a:avLst>
            </a:prstGeom>
            <a:noFill/>
            <a:ln w="6350" cap="flat" cmpd="sng" algn="ctr">
              <a:solidFill>
                <a:sysClr val="window" lastClr="FFFFFF">
                  <a:lumMod val="50000"/>
                </a:sysClr>
              </a:solidFill>
              <a:prstDash val="solid"/>
              <a:miter lim="800000"/>
            </a:ln>
            <a:effectLst/>
          </p:spPr>
        </p:cxnSp>
      </p:grpSp>
    </p:spTree>
    <p:extLst>
      <p:ext uri="{BB962C8B-B14F-4D97-AF65-F5344CB8AC3E}">
        <p14:creationId xmlns:p14="http://schemas.microsoft.com/office/powerpoint/2010/main" val="4153374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306</TotalTime>
  <Words>267</Words>
  <Application>Microsoft Office PowerPoint</Application>
  <PresentationFormat>Widescreen</PresentationFormat>
  <Paragraphs>88</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Agustina Moschcovich</cp:lastModifiedBy>
  <cp:revision>31</cp:revision>
  <dcterms:created xsi:type="dcterms:W3CDTF">2024-07-31T18:43:37Z</dcterms:created>
  <dcterms:modified xsi:type="dcterms:W3CDTF">2025-05-20T14:28:05Z</dcterms:modified>
</cp:coreProperties>
</file>