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60" r:id="rId1"/>
  </p:sldMasterIdLst>
  <p:notesMasterIdLst>
    <p:notesMasterId r:id="rId6"/>
  </p:notesMasterIdLst>
  <p:sldIdLst>
    <p:sldId id="342" r:id="rId2"/>
    <p:sldId id="343" r:id="rId3"/>
    <p:sldId id="344" r:id="rId4"/>
    <p:sldId id="270" r:id="rId5"/>
  </p:sldIdLst>
  <p:sldSz cx="12192000" cy="6858000"/>
  <p:notesSz cx="6858000" cy="9144000"/>
  <p:embeddedFontLst>
    <p:embeddedFont>
      <p:font typeface="Century Gothic" panose="020B0502020202020204" pitchFamily="34" charset="0"/>
      <p:regular r:id="rId7"/>
      <p:bold r:id="rId8"/>
      <p:italic r:id="rId9"/>
      <p:boldItalic r:id="rId1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1033"/>
    <a:srgbClr val="156082"/>
    <a:srgbClr val="CAEDFB"/>
    <a:srgbClr val="DEDEDE"/>
    <a:srgbClr val="F7F6C0"/>
    <a:srgbClr val="D6CDEF"/>
    <a:srgbClr val="FCCEF2"/>
    <a:srgbClr val="E4E43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34A3118-785D-4007-9CEA-4BF9A6FC07BC}" v="7" dt="2025-01-28T23:11:21.903"/>
  </p1510:revLst>
</p1510:revInfo>
</file>

<file path=ppt/tableStyles.xml><?xml version="1.0" encoding="utf-8"?>
<a:tblStyleLst xmlns:a="http://schemas.openxmlformats.org/drawingml/2006/main" def="{E5307FF7-BB76-48CB-B092-F1223D3E1BD8}">
  <a:tblStyle styleId="{E5307FF7-BB76-48CB-B092-F1223D3E1BD8}" styleName="Table_0">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9EFF7"/>
          </a:solidFill>
        </a:fill>
      </a:tcStyle>
    </a:wholeTbl>
    <a:band1H>
      <a:tcTxStyle/>
      <a:tcStyle>
        <a:tcBdr/>
        <a:fill>
          <a:solidFill>
            <a:srgbClr val="D0DEEF"/>
          </a:solidFill>
        </a:fill>
      </a:tcStyle>
    </a:band1H>
    <a:band2H>
      <a:tcTxStyle/>
      <a:tcStyle>
        <a:tcBdr/>
      </a:tcStyle>
    </a:band2H>
    <a:band1V>
      <a:tcTxStyle/>
      <a:tcStyle>
        <a:tcBdr/>
        <a:fill>
          <a:solidFill>
            <a:srgbClr val="D0DEEF"/>
          </a:solidFill>
        </a:fill>
      </a:tcStyle>
    </a:band1V>
    <a:band2V>
      <a:tcTxStyle/>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759" autoAdjust="0"/>
    <p:restoredTop sz="94660"/>
  </p:normalViewPr>
  <p:slideViewPr>
    <p:cSldViewPr snapToGrid="0">
      <p:cViewPr varScale="1">
        <p:scale>
          <a:sx n="127" d="100"/>
          <a:sy n="127" d="100"/>
        </p:scale>
        <p:origin x="712"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2.fntdata"/><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font" Target="fonts/font1.fntdata"/><Relationship Id="rId12" Type="http://schemas.openxmlformats.org/officeDocument/2006/relationships/viewProps" Target="view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font" Target="fonts/font4.fntdata"/><Relationship Id="rId4" Type="http://schemas.openxmlformats.org/officeDocument/2006/relationships/slide" Target="slides/slide3.xml"/><Relationship Id="rId9" Type="http://schemas.openxmlformats.org/officeDocument/2006/relationships/font" Target="fonts/font3.fntdata"/><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334A3118-785D-4007-9CEA-4BF9A6FC07BC}"/>
    <pc:docChg chg="custSel addSld delSld modSld sldOrd">
      <pc:chgData name="Bess Dunlevy" userId="dd4b9a8537dbe9d0" providerId="LiveId" clId="{334A3118-785D-4007-9CEA-4BF9A6FC07BC}" dt="2025-01-28T23:11:33.476" v="137" actId="14100"/>
      <pc:docMkLst>
        <pc:docMk/>
      </pc:docMkLst>
      <pc:sldChg chg="del">
        <pc:chgData name="Bess Dunlevy" userId="dd4b9a8537dbe9d0" providerId="LiveId" clId="{334A3118-785D-4007-9CEA-4BF9A6FC07BC}" dt="2025-01-28T23:11:14.430" v="132" actId="47"/>
        <pc:sldMkLst>
          <pc:docMk/>
          <pc:sldMk cId="0" sldId="260"/>
        </pc:sldMkLst>
      </pc:sldChg>
      <pc:sldChg chg="addSp delSp modSp mod">
        <pc:chgData name="Bess Dunlevy" userId="dd4b9a8537dbe9d0" providerId="LiveId" clId="{334A3118-785D-4007-9CEA-4BF9A6FC07BC}" dt="2025-01-28T23:06:50.839" v="58" actId="207"/>
        <pc:sldMkLst>
          <pc:docMk/>
          <pc:sldMk cId="1508588292" sldId="342"/>
        </pc:sldMkLst>
        <pc:spChg chg="del">
          <ac:chgData name="Bess Dunlevy" userId="dd4b9a8537dbe9d0" providerId="LiveId" clId="{334A3118-785D-4007-9CEA-4BF9A6FC07BC}" dt="2025-01-28T23:05:28.375" v="45" actId="478"/>
          <ac:spMkLst>
            <pc:docMk/>
            <pc:sldMk cId="1508588292" sldId="342"/>
            <ac:spMk id="4" creationId="{F46F3769-95CB-F1C3-354E-8BBEAB2B4C2F}"/>
          </ac:spMkLst>
        </pc:spChg>
        <pc:spChg chg="del">
          <ac:chgData name="Bess Dunlevy" userId="dd4b9a8537dbe9d0" providerId="LiveId" clId="{334A3118-785D-4007-9CEA-4BF9A6FC07BC}" dt="2025-01-28T23:06:04.453" v="53" actId="478"/>
          <ac:spMkLst>
            <pc:docMk/>
            <pc:sldMk cId="1508588292" sldId="342"/>
            <ac:spMk id="5" creationId="{50649BD0-62D5-301E-D3DE-FAEB65BE133D}"/>
          </ac:spMkLst>
        </pc:spChg>
        <pc:spChg chg="mod">
          <ac:chgData name="Bess Dunlevy" userId="dd4b9a8537dbe9d0" providerId="LiveId" clId="{334A3118-785D-4007-9CEA-4BF9A6FC07BC}" dt="2025-01-28T23:06:50.839" v="58" actId="207"/>
          <ac:spMkLst>
            <pc:docMk/>
            <pc:sldMk cId="1508588292" sldId="342"/>
            <ac:spMk id="9" creationId="{E4D92F24-9F8C-6B19-9940-F3B0334ADD29}"/>
          </ac:spMkLst>
        </pc:spChg>
        <pc:spChg chg="mod">
          <ac:chgData name="Bess Dunlevy" userId="dd4b9a8537dbe9d0" providerId="LiveId" clId="{334A3118-785D-4007-9CEA-4BF9A6FC07BC}" dt="2025-01-28T23:04:48.712" v="44" actId="20577"/>
          <ac:spMkLst>
            <pc:docMk/>
            <pc:sldMk cId="1508588292" sldId="342"/>
            <ac:spMk id="33" creationId="{143A449B-AAB7-994A-92CE-8F48E2CA7DF6}"/>
          </ac:spMkLst>
        </pc:spChg>
        <pc:picChg chg="add mod modCrop">
          <ac:chgData name="Bess Dunlevy" userId="dd4b9a8537dbe9d0" providerId="LiveId" clId="{334A3118-785D-4007-9CEA-4BF9A6FC07BC}" dt="2025-01-28T23:06:31.828" v="57" actId="14861"/>
          <ac:picMkLst>
            <pc:docMk/>
            <pc:sldMk cId="1508588292" sldId="342"/>
            <ac:picMk id="3" creationId="{0559994C-D224-CA08-C729-74793CD9BCA9}"/>
          </ac:picMkLst>
        </pc:picChg>
      </pc:sldChg>
      <pc:sldChg chg="addSp delSp modSp mod ord">
        <pc:chgData name="Bess Dunlevy" userId="dd4b9a8537dbe9d0" providerId="LiveId" clId="{334A3118-785D-4007-9CEA-4BF9A6FC07BC}" dt="2025-01-28T23:11:33.476" v="137" actId="14100"/>
        <pc:sldMkLst>
          <pc:docMk/>
          <pc:sldMk cId="3847701010" sldId="343"/>
        </pc:sldMkLst>
        <pc:spChg chg="del">
          <ac:chgData name="Bess Dunlevy" userId="dd4b9a8537dbe9d0" providerId="LiveId" clId="{334A3118-785D-4007-9CEA-4BF9A6FC07BC}" dt="2025-01-28T23:07:03.559" v="60" actId="478"/>
          <ac:spMkLst>
            <pc:docMk/>
            <pc:sldMk cId="3847701010" sldId="343"/>
            <ac:spMk id="3" creationId="{77B8E789-7A12-AB8E-E783-39C827E16D49}"/>
          </ac:spMkLst>
        </pc:spChg>
        <pc:spChg chg="del">
          <ac:chgData name="Bess Dunlevy" userId="dd4b9a8537dbe9d0" providerId="LiveId" clId="{334A3118-785D-4007-9CEA-4BF9A6FC07BC}" dt="2025-01-28T23:07:01.860" v="59" actId="478"/>
          <ac:spMkLst>
            <pc:docMk/>
            <pc:sldMk cId="3847701010" sldId="343"/>
            <ac:spMk id="8" creationId="{EB39B4A5-25E0-52E2-946B-5FB5E5B1D234}"/>
          </ac:spMkLst>
        </pc:spChg>
        <pc:spChg chg="del mod">
          <ac:chgData name="Bess Dunlevy" userId="dd4b9a8537dbe9d0" providerId="LiveId" clId="{334A3118-785D-4007-9CEA-4BF9A6FC07BC}" dt="2025-01-28T23:10:02.200" v="85" actId="478"/>
          <ac:spMkLst>
            <pc:docMk/>
            <pc:sldMk cId="3847701010" sldId="343"/>
            <ac:spMk id="14" creationId="{804477C9-F8C7-F3A0-DB83-3762DECE3289}"/>
          </ac:spMkLst>
        </pc:spChg>
        <pc:spChg chg="del">
          <ac:chgData name="Bess Dunlevy" userId="dd4b9a8537dbe9d0" providerId="LiveId" clId="{334A3118-785D-4007-9CEA-4BF9A6FC07BC}" dt="2025-01-28T23:07:01.860" v="59" actId="478"/>
          <ac:spMkLst>
            <pc:docMk/>
            <pc:sldMk cId="3847701010" sldId="343"/>
            <ac:spMk id="15" creationId="{65665755-17E1-47F6-05D7-4BD4E97144CC}"/>
          </ac:spMkLst>
        </pc:spChg>
        <pc:spChg chg="del">
          <ac:chgData name="Bess Dunlevy" userId="dd4b9a8537dbe9d0" providerId="LiveId" clId="{334A3118-785D-4007-9CEA-4BF9A6FC07BC}" dt="2025-01-28T23:07:01.860" v="59" actId="478"/>
          <ac:spMkLst>
            <pc:docMk/>
            <pc:sldMk cId="3847701010" sldId="343"/>
            <ac:spMk id="24" creationId="{43253312-E7F8-D336-13F1-F77A68B3F0B0}"/>
          </ac:spMkLst>
        </pc:spChg>
        <pc:spChg chg="add del mod">
          <ac:chgData name="Bess Dunlevy" userId="dd4b9a8537dbe9d0" providerId="LiveId" clId="{334A3118-785D-4007-9CEA-4BF9A6FC07BC}" dt="2025-01-28T23:10:02.200" v="85" actId="478"/>
          <ac:spMkLst>
            <pc:docMk/>
            <pc:sldMk cId="3847701010" sldId="343"/>
            <ac:spMk id="37" creationId="{94170FA4-905B-22BB-0705-4B76A3AD9F89}"/>
          </ac:spMkLst>
        </pc:spChg>
        <pc:spChg chg="del mod">
          <ac:chgData name="Bess Dunlevy" userId="dd4b9a8537dbe9d0" providerId="LiveId" clId="{334A3118-785D-4007-9CEA-4BF9A6FC07BC}" dt="2025-01-28T23:10:02.200" v="85" actId="478"/>
          <ac:spMkLst>
            <pc:docMk/>
            <pc:sldMk cId="3847701010" sldId="343"/>
            <ac:spMk id="38" creationId="{83CA1323-B449-7FFA-0623-77AECB98DB62}"/>
          </ac:spMkLst>
        </pc:spChg>
        <pc:spChg chg="del mod">
          <ac:chgData name="Bess Dunlevy" userId="dd4b9a8537dbe9d0" providerId="LiveId" clId="{334A3118-785D-4007-9CEA-4BF9A6FC07BC}" dt="2025-01-28T23:10:02.200" v="85" actId="478"/>
          <ac:spMkLst>
            <pc:docMk/>
            <pc:sldMk cId="3847701010" sldId="343"/>
            <ac:spMk id="39" creationId="{892D2925-FFAF-2951-7E2A-A99305E0F8F9}"/>
          </ac:spMkLst>
        </pc:spChg>
        <pc:spChg chg="del">
          <ac:chgData name="Bess Dunlevy" userId="dd4b9a8537dbe9d0" providerId="LiveId" clId="{334A3118-785D-4007-9CEA-4BF9A6FC07BC}" dt="2025-01-28T23:07:01.860" v="59" actId="478"/>
          <ac:spMkLst>
            <pc:docMk/>
            <pc:sldMk cId="3847701010" sldId="343"/>
            <ac:spMk id="40" creationId="{E3565D0B-C624-2D0F-14EC-6C626439E704}"/>
          </ac:spMkLst>
        </pc:spChg>
        <pc:spChg chg="del">
          <ac:chgData name="Bess Dunlevy" userId="dd4b9a8537dbe9d0" providerId="LiveId" clId="{334A3118-785D-4007-9CEA-4BF9A6FC07BC}" dt="2025-01-28T23:07:01.860" v="59" actId="478"/>
          <ac:spMkLst>
            <pc:docMk/>
            <pc:sldMk cId="3847701010" sldId="343"/>
            <ac:spMk id="43" creationId="{E97E3613-AA24-14B8-0D72-FC9C481D6764}"/>
          </ac:spMkLst>
        </pc:spChg>
        <pc:spChg chg="del">
          <ac:chgData name="Bess Dunlevy" userId="dd4b9a8537dbe9d0" providerId="LiveId" clId="{334A3118-785D-4007-9CEA-4BF9A6FC07BC}" dt="2025-01-28T23:07:01.860" v="59" actId="478"/>
          <ac:spMkLst>
            <pc:docMk/>
            <pc:sldMk cId="3847701010" sldId="343"/>
            <ac:spMk id="44" creationId="{889D460E-2660-FD76-8DF5-ECCE3DC5E6B3}"/>
          </ac:spMkLst>
        </pc:spChg>
        <pc:spChg chg="del mod">
          <ac:chgData name="Bess Dunlevy" userId="dd4b9a8537dbe9d0" providerId="LiveId" clId="{334A3118-785D-4007-9CEA-4BF9A6FC07BC}" dt="2025-01-28T23:10:02.200" v="85" actId="478"/>
          <ac:spMkLst>
            <pc:docMk/>
            <pc:sldMk cId="3847701010" sldId="343"/>
            <ac:spMk id="46" creationId="{DED70192-AABE-9188-0206-6E075B49A01A}"/>
          </ac:spMkLst>
        </pc:spChg>
        <pc:spChg chg="add del mod">
          <ac:chgData name="Bess Dunlevy" userId="dd4b9a8537dbe9d0" providerId="LiveId" clId="{334A3118-785D-4007-9CEA-4BF9A6FC07BC}" dt="2025-01-28T23:10:02.200" v="85" actId="478"/>
          <ac:spMkLst>
            <pc:docMk/>
            <pc:sldMk cId="3847701010" sldId="343"/>
            <ac:spMk id="47" creationId="{F5C2630B-B0ED-1CBF-1993-ECFF84F01CE3}"/>
          </ac:spMkLst>
        </pc:spChg>
        <pc:spChg chg="add del mod">
          <ac:chgData name="Bess Dunlevy" userId="dd4b9a8537dbe9d0" providerId="LiveId" clId="{334A3118-785D-4007-9CEA-4BF9A6FC07BC}" dt="2025-01-28T23:10:02.200" v="85" actId="478"/>
          <ac:spMkLst>
            <pc:docMk/>
            <pc:sldMk cId="3847701010" sldId="343"/>
            <ac:spMk id="48" creationId="{6CA142A7-0945-7D5F-972B-B759E8BD9CFF}"/>
          </ac:spMkLst>
        </pc:spChg>
        <pc:spChg chg="del mod">
          <ac:chgData name="Bess Dunlevy" userId="dd4b9a8537dbe9d0" providerId="LiveId" clId="{334A3118-785D-4007-9CEA-4BF9A6FC07BC}" dt="2025-01-28T23:10:02.200" v="85" actId="478"/>
          <ac:spMkLst>
            <pc:docMk/>
            <pc:sldMk cId="3847701010" sldId="343"/>
            <ac:spMk id="49" creationId="{58A17FDA-D738-9ECD-AE26-8E11DF831580}"/>
          </ac:spMkLst>
        </pc:spChg>
        <pc:spChg chg="mod">
          <ac:chgData name="Bess Dunlevy" userId="dd4b9a8537dbe9d0" providerId="LiveId" clId="{334A3118-785D-4007-9CEA-4BF9A6FC07BC}" dt="2025-01-28T23:08:52.225" v="74" actId="1076"/>
          <ac:spMkLst>
            <pc:docMk/>
            <pc:sldMk cId="3847701010" sldId="343"/>
            <ac:spMk id="50" creationId="{2AAFB4BB-FEA1-6AB3-87CA-448FFBB437A7}"/>
          </ac:spMkLst>
        </pc:spChg>
        <pc:spChg chg="add mod">
          <ac:chgData name="Bess Dunlevy" userId="dd4b9a8537dbe9d0" providerId="LiveId" clId="{334A3118-785D-4007-9CEA-4BF9A6FC07BC}" dt="2025-01-28T23:08:52.225" v="74" actId="1076"/>
          <ac:spMkLst>
            <pc:docMk/>
            <pc:sldMk cId="3847701010" sldId="343"/>
            <ac:spMk id="51" creationId="{942C757F-3527-335F-553C-E15F319345B8}"/>
          </ac:spMkLst>
        </pc:spChg>
        <pc:spChg chg="add mod">
          <ac:chgData name="Bess Dunlevy" userId="dd4b9a8537dbe9d0" providerId="LiveId" clId="{334A3118-785D-4007-9CEA-4BF9A6FC07BC}" dt="2025-01-28T23:08:52.225" v="74" actId="1076"/>
          <ac:spMkLst>
            <pc:docMk/>
            <pc:sldMk cId="3847701010" sldId="343"/>
            <ac:spMk id="53" creationId="{243C46CF-ED4E-3190-54E1-6588F461D77F}"/>
          </ac:spMkLst>
        </pc:spChg>
        <pc:spChg chg="mod">
          <ac:chgData name="Bess Dunlevy" userId="dd4b9a8537dbe9d0" providerId="LiveId" clId="{334A3118-785D-4007-9CEA-4BF9A6FC07BC}" dt="2025-01-28T23:08:57.908" v="75" actId="207"/>
          <ac:spMkLst>
            <pc:docMk/>
            <pc:sldMk cId="3847701010" sldId="343"/>
            <ac:spMk id="59" creationId="{9E349073-1934-7CE1-6F13-68811D97F356}"/>
          </ac:spMkLst>
        </pc:spChg>
        <pc:spChg chg="mod">
          <ac:chgData name="Bess Dunlevy" userId="dd4b9a8537dbe9d0" providerId="LiveId" clId="{334A3118-785D-4007-9CEA-4BF9A6FC07BC}" dt="2025-01-28T23:08:57.908" v="75" actId="207"/>
          <ac:spMkLst>
            <pc:docMk/>
            <pc:sldMk cId="3847701010" sldId="343"/>
            <ac:spMk id="60" creationId="{BC83FB71-55B8-E082-D1B9-0F54D5511CAE}"/>
          </ac:spMkLst>
        </pc:spChg>
        <pc:spChg chg="add mod">
          <ac:chgData name="Bess Dunlevy" userId="dd4b9a8537dbe9d0" providerId="LiveId" clId="{334A3118-785D-4007-9CEA-4BF9A6FC07BC}" dt="2025-01-28T23:09:10.579" v="76" actId="1076"/>
          <ac:spMkLst>
            <pc:docMk/>
            <pc:sldMk cId="3847701010" sldId="343"/>
            <ac:spMk id="61" creationId="{0EA326DA-A30A-6BC9-8FB5-7B868C087C58}"/>
          </ac:spMkLst>
        </pc:spChg>
        <pc:spChg chg="mod">
          <ac:chgData name="Bess Dunlevy" userId="dd4b9a8537dbe9d0" providerId="LiveId" clId="{334A3118-785D-4007-9CEA-4BF9A6FC07BC}" dt="2025-01-28T23:09:14.396" v="77" actId="1076"/>
          <ac:spMkLst>
            <pc:docMk/>
            <pc:sldMk cId="3847701010" sldId="343"/>
            <ac:spMk id="62" creationId="{7238882C-F404-E8A8-F069-F9C520F735CC}"/>
          </ac:spMkLst>
        </pc:spChg>
        <pc:spChg chg="mod">
          <ac:chgData name="Bess Dunlevy" userId="dd4b9a8537dbe9d0" providerId="LiveId" clId="{334A3118-785D-4007-9CEA-4BF9A6FC07BC}" dt="2025-01-28T23:09:10.579" v="76" actId="1076"/>
          <ac:spMkLst>
            <pc:docMk/>
            <pc:sldMk cId="3847701010" sldId="343"/>
            <ac:spMk id="63" creationId="{643205C5-5327-ABDD-3D75-C7D2BC1FDD3F}"/>
          </ac:spMkLst>
        </pc:spChg>
        <pc:spChg chg="mod">
          <ac:chgData name="Bess Dunlevy" userId="dd4b9a8537dbe9d0" providerId="LiveId" clId="{334A3118-785D-4007-9CEA-4BF9A6FC07BC}" dt="2025-01-28T23:09:21.036" v="78" actId="1076"/>
          <ac:spMkLst>
            <pc:docMk/>
            <pc:sldMk cId="3847701010" sldId="343"/>
            <ac:spMk id="64" creationId="{9B6C0CB1-A3B1-4507-91EC-4CF0EA5C7980}"/>
          </ac:spMkLst>
        </pc:spChg>
        <pc:spChg chg="mod">
          <ac:chgData name="Bess Dunlevy" userId="dd4b9a8537dbe9d0" providerId="LiveId" clId="{334A3118-785D-4007-9CEA-4BF9A6FC07BC}" dt="2025-01-28T23:09:33.755" v="81" actId="207"/>
          <ac:spMkLst>
            <pc:docMk/>
            <pc:sldMk cId="3847701010" sldId="343"/>
            <ac:spMk id="67" creationId="{416A46A0-0FEB-DE41-17AC-5F50A8063990}"/>
          </ac:spMkLst>
        </pc:spChg>
        <pc:spChg chg="add mod">
          <ac:chgData name="Bess Dunlevy" userId="dd4b9a8537dbe9d0" providerId="LiveId" clId="{334A3118-785D-4007-9CEA-4BF9A6FC07BC}" dt="2025-01-28T23:07:42.050" v="64" actId="1076"/>
          <ac:spMkLst>
            <pc:docMk/>
            <pc:sldMk cId="3847701010" sldId="343"/>
            <ac:spMk id="71" creationId="{39F6A00A-818E-9ECF-558C-6C88B83E6EA0}"/>
          </ac:spMkLst>
        </pc:spChg>
        <pc:spChg chg="del">
          <ac:chgData name="Bess Dunlevy" userId="dd4b9a8537dbe9d0" providerId="LiveId" clId="{334A3118-785D-4007-9CEA-4BF9A6FC07BC}" dt="2025-01-28T23:07:01.860" v="59" actId="478"/>
          <ac:spMkLst>
            <pc:docMk/>
            <pc:sldMk cId="3847701010" sldId="343"/>
            <ac:spMk id="72" creationId="{823EB816-B5B7-5768-0352-32C8026A0AE3}"/>
          </ac:spMkLst>
        </pc:spChg>
        <pc:spChg chg="add mod">
          <ac:chgData name="Bess Dunlevy" userId="dd4b9a8537dbe9d0" providerId="LiveId" clId="{334A3118-785D-4007-9CEA-4BF9A6FC07BC}" dt="2025-01-28T23:07:34.245" v="63"/>
          <ac:spMkLst>
            <pc:docMk/>
            <pc:sldMk cId="3847701010" sldId="343"/>
            <ac:spMk id="73" creationId="{D6EB5872-0AB1-228D-5FC6-FA12B343FDE1}"/>
          </ac:spMkLst>
        </pc:spChg>
        <pc:spChg chg="add mod">
          <ac:chgData name="Bess Dunlevy" userId="dd4b9a8537dbe9d0" providerId="LiveId" clId="{334A3118-785D-4007-9CEA-4BF9A6FC07BC}" dt="2025-01-28T23:07:34.245" v="63"/>
          <ac:spMkLst>
            <pc:docMk/>
            <pc:sldMk cId="3847701010" sldId="343"/>
            <ac:spMk id="75" creationId="{CF3D66C2-EB8E-84CF-7003-89E104C71F8B}"/>
          </ac:spMkLst>
        </pc:spChg>
        <pc:spChg chg="del">
          <ac:chgData name="Bess Dunlevy" userId="dd4b9a8537dbe9d0" providerId="LiveId" clId="{334A3118-785D-4007-9CEA-4BF9A6FC07BC}" dt="2025-01-28T23:07:01.860" v="59" actId="478"/>
          <ac:spMkLst>
            <pc:docMk/>
            <pc:sldMk cId="3847701010" sldId="343"/>
            <ac:spMk id="76" creationId="{40EF1798-65F8-9215-7FE9-0F11DE4D92DC}"/>
          </ac:spMkLst>
        </pc:spChg>
        <pc:spChg chg="add mod">
          <ac:chgData name="Bess Dunlevy" userId="dd4b9a8537dbe9d0" providerId="LiveId" clId="{334A3118-785D-4007-9CEA-4BF9A6FC07BC}" dt="2025-01-28T23:07:34.245" v="63"/>
          <ac:spMkLst>
            <pc:docMk/>
            <pc:sldMk cId="3847701010" sldId="343"/>
            <ac:spMk id="77" creationId="{639ADD27-AB38-CDE9-778A-35C5A2958E5A}"/>
          </ac:spMkLst>
        </pc:spChg>
        <pc:spChg chg="add mod">
          <ac:chgData name="Bess Dunlevy" userId="dd4b9a8537dbe9d0" providerId="LiveId" clId="{334A3118-785D-4007-9CEA-4BF9A6FC07BC}" dt="2025-01-28T23:10:19.597" v="87" actId="1076"/>
          <ac:spMkLst>
            <pc:docMk/>
            <pc:sldMk cId="3847701010" sldId="343"/>
            <ac:spMk id="79" creationId="{6DFD5DBB-BF81-9433-B2A1-216F8ADCAEBD}"/>
          </ac:spMkLst>
        </pc:spChg>
        <pc:spChg chg="add mod">
          <ac:chgData name="Bess Dunlevy" userId="dd4b9a8537dbe9d0" providerId="LiveId" clId="{334A3118-785D-4007-9CEA-4BF9A6FC07BC}" dt="2025-01-28T23:10:19.597" v="87" actId="1076"/>
          <ac:spMkLst>
            <pc:docMk/>
            <pc:sldMk cId="3847701010" sldId="343"/>
            <ac:spMk id="81" creationId="{E5C52559-AD04-2A19-C7D9-4DD5B9820238}"/>
          </ac:spMkLst>
        </pc:spChg>
        <pc:spChg chg="add mod">
          <ac:chgData name="Bess Dunlevy" userId="dd4b9a8537dbe9d0" providerId="LiveId" clId="{334A3118-785D-4007-9CEA-4BF9A6FC07BC}" dt="2025-01-28T23:10:19.597" v="87" actId="1076"/>
          <ac:spMkLst>
            <pc:docMk/>
            <pc:sldMk cId="3847701010" sldId="343"/>
            <ac:spMk id="83" creationId="{A71EF60F-D4CC-E3FB-0F49-493776088435}"/>
          </ac:spMkLst>
        </pc:spChg>
        <pc:spChg chg="add mod">
          <ac:chgData name="Bess Dunlevy" userId="dd4b9a8537dbe9d0" providerId="LiveId" clId="{334A3118-785D-4007-9CEA-4BF9A6FC07BC}" dt="2025-01-28T23:10:19.597" v="87" actId="1076"/>
          <ac:spMkLst>
            <pc:docMk/>
            <pc:sldMk cId="3847701010" sldId="343"/>
            <ac:spMk id="85" creationId="{84127C7D-FAD6-E3C4-0087-613A86419BF7}"/>
          </ac:spMkLst>
        </pc:spChg>
        <pc:spChg chg="add mod">
          <ac:chgData name="Bess Dunlevy" userId="dd4b9a8537dbe9d0" providerId="LiveId" clId="{334A3118-785D-4007-9CEA-4BF9A6FC07BC}" dt="2025-01-28T23:10:19.597" v="87" actId="1076"/>
          <ac:spMkLst>
            <pc:docMk/>
            <pc:sldMk cId="3847701010" sldId="343"/>
            <ac:spMk id="91" creationId="{2A664BE8-2C68-3732-1C5C-6369CE74031B}"/>
          </ac:spMkLst>
        </pc:spChg>
        <pc:spChg chg="add mod">
          <ac:chgData name="Bess Dunlevy" userId="dd4b9a8537dbe9d0" providerId="LiveId" clId="{334A3118-785D-4007-9CEA-4BF9A6FC07BC}" dt="2025-01-28T23:10:19.597" v="87" actId="1076"/>
          <ac:spMkLst>
            <pc:docMk/>
            <pc:sldMk cId="3847701010" sldId="343"/>
            <ac:spMk id="93" creationId="{5CB8A01E-ECA4-F71B-3A4D-075DC4A222F9}"/>
          </ac:spMkLst>
        </pc:spChg>
        <pc:spChg chg="del">
          <ac:chgData name="Bess Dunlevy" userId="dd4b9a8537dbe9d0" providerId="LiveId" clId="{334A3118-785D-4007-9CEA-4BF9A6FC07BC}" dt="2025-01-28T23:07:01.860" v="59" actId="478"/>
          <ac:spMkLst>
            <pc:docMk/>
            <pc:sldMk cId="3847701010" sldId="343"/>
            <ac:spMk id="94" creationId="{C2A40EF1-AD8C-00D2-3AEC-7101494F5CE8}"/>
          </ac:spMkLst>
        </pc:spChg>
        <pc:spChg chg="add mod">
          <ac:chgData name="Bess Dunlevy" userId="dd4b9a8537dbe9d0" providerId="LiveId" clId="{334A3118-785D-4007-9CEA-4BF9A6FC07BC}" dt="2025-01-28T23:10:19.597" v="87" actId="1076"/>
          <ac:spMkLst>
            <pc:docMk/>
            <pc:sldMk cId="3847701010" sldId="343"/>
            <ac:spMk id="95" creationId="{A7F6E64F-C632-25DA-278F-6EAC5629BA14}"/>
          </ac:spMkLst>
        </pc:spChg>
        <pc:spChg chg="add mod">
          <ac:chgData name="Bess Dunlevy" userId="dd4b9a8537dbe9d0" providerId="LiveId" clId="{334A3118-785D-4007-9CEA-4BF9A6FC07BC}" dt="2025-01-28T23:10:19.597" v="87" actId="1076"/>
          <ac:spMkLst>
            <pc:docMk/>
            <pc:sldMk cId="3847701010" sldId="343"/>
            <ac:spMk id="96" creationId="{8E1A7957-0FFE-B9AE-E8B3-C4C0CD59538A}"/>
          </ac:spMkLst>
        </pc:spChg>
        <pc:spChg chg="add mod">
          <ac:chgData name="Bess Dunlevy" userId="dd4b9a8537dbe9d0" providerId="LiveId" clId="{334A3118-785D-4007-9CEA-4BF9A6FC07BC}" dt="2025-01-28T23:11:33.476" v="137" actId="14100"/>
          <ac:spMkLst>
            <pc:docMk/>
            <pc:sldMk cId="3847701010" sldId="343"/>
            <ac:spMk id="97" creationId="{34A4D3C8-477A-3975-1EA2-5A80075E31BB}"/>
          </ac:spMkLst>
        </pc:spChg>
        <pc:spChg chg="del">
          <ac:chgData name="Bess Dunlevy" userId="dd4b9a8537dbe9d0" providerId="LiveId" clId="{334A3118-785D-4007-9CEA-4BF9A6FC07BC}" dt="2025-01-28T23:07:01.860" v="59" actId="478"/>
          <ac:spMkLst>
            <pc:docMk/>
            <pc:sldMk cId="3847701010" sldId="343"/>
            <ac:spMk id="98" creationId="{0E526354-1E9A-9886-453E-98DB759E1CFC}"/>
          </ac:spMkLst>
        </pc:spChg>
        <pc:grpChg chg="mod">
          <ac:chgData name="Bess Dunlevy" userId="dd4b9a8537dbe9d0" providerId="LiveId" clId="{334A3118-785D-4007-9CEA-4BF9A6FC07BC}" dt="2025-01-28T23:09:25.414" v="80" actId="14100"/>
          <ac:grpSpMkLst>
            <pc:docMk/>
            <pc:sldMk cId="3847701010" sldId="343"/>
            <ac:grpSpMk id="65" creationId="{45D4D38A-D92E-ACAB-D0E2-454937EA6462}"/>
          </ac:grpSpMkLst>
        </pc:grpChg>
        <pc:graphicFrameChg chg="mod modGraphic">
          <ac:chgData name="Bess Dunlevy" userId="dd4b9a8537dbe9d0" providerId="LiveId" clId="{334A3118-785D-4007-9CEA-4BF9A6FC07BC}" dt="2025-01-28T23:10:35.285" v="89" actId="255"/>
          <ac:graphicFrameMkLst>
            <pc:docMk/>
            <pc:sldMk cId="3847701010" sldId="343"/>
            <ac:graphicFrameMk id="4" creationId="{4A2C4B4C-9A04-9EC0-F602-3C0ED6494487}"/>
          </ac:graphicFrameMkLst>
        </pc:graphicFrameChg>
      </pc:sldChg>
      <pc:sldChg chg="delSp modSp add mod">
        <pc:chgData name="Bess Dunlevy" userId="dd4b9a8537dbe9d0" providerId="LiveId" clId="{334A3118-785D-4007-9CEA-4BF9A6FC07BC}" dt="2025-01-28T23:11:07.840" v="131" actId="20577"/>
        <pc:sldMkLst>
          <pc:docMk/>
          <pc:sldMk cId="3399225014" sldId="344"/>
        </pc:sldMkLst>
        <pc:spChg chg="del">
          <ac:chgData name="Bess Dunlevy" userId="dd4b9a8537dbe9d0" providerId="LiveId" clId="{334A3118-785D-4007-9CEA-4BF9A6FC07BC}" dt="2025-01-28T23:10:57.333" v="103" actId="478"/>
          <ac:spMkLst>
            <pc:docMk/>
            <pc:sldMk cId="3399225014" sldId="344"/>
            <ac:spMk id="50" creationId="{ECB9072F-C8DF-0707-7488-2F0EA1626922}"/>
          </ac:spMkLst>
        </pc:spChg>
        <pc:spChg chg="del">
          <ac:chgData name="Bess Dunlevy" userId="dd4b9a8537dbe9d0" providerId="LiveId" clId="{334A3118-785D-4007-9CEA-4BF9A6FC07BC}" dt="2025-01-28T23:10:57.333" v="103" actId="478"/>
          <ac:spMkLst>
            <pc:docMk/>
            <pc:sldMk cId="3399225014" sldId="344"/>
            <ac:spMk id="51" creationId="{7A96045B-4198-67B6-CE36-0D72D865F125}"/>
          </ac:spMkLst>
        </pc:spChg>
        <pc:spChg chg="del">
          <ac:chgData name="Bess Dunlevy" userId="dd4b9a8537dbe9d0" providerId="LiveId" clId="{334A3118-785D-4007-9CEA-4BF9A6FC07BC}" dt="2025-01-28T23:10:57.333" v="103" actId="478"/>
          <ac:spMkLst>
            <pc:docMk/>
            <pc:sldMk cId="3399225014" sldId="344"/>
            <ac:spMk id="53" creationId="{8CA3639C-D918-8D87-B4AC-799120661571}"/>
          </ac:spMkLst>
        </pc:spChg>
        <pc:spChg chg="del">
          <ac:chgData name="Bess Dunlevy" userId="dd4b9a8537dbe9d0" providerId="LiveId" clId="{334A3118-785D-4007-9CEA-4BF9A6FC07BC}" dt="2025-01-28T23:10:57.333" v="103" actId="478"/>
          <ac:spMkLst>
            <pc:docMk/>
            <pc:sldMk cId="3399225014" sldId="344"/>
            <ac:spMk id="59" creationId="{8A014E89-AF8F-A23D-7030-744A556FD7C6}"/>
          </ac:spMkLst>
        </pc:spChg>
        <pc:spChg chg="del">
          <ac:chgData name="Bess Dunlevy" userId="dd4b9a8537dbe9d0" providerId="LiveId" clId="{334A3118-785D-4007-9CEA-4BF9A6FC07BC}" dt="2025-01-28T23:10:57.333" v="103" actId="478"/>
          <ac:spMkLst>
            <pc:docMk/>
            <pc:sldMk cId="3399225014" sldId="344"/>
            <ac:spMk id="60" creationId="{5F2AF0CA-0C88-DD52-6DD3-4E02BB54D0A3}"/>
          </ac:spMkLst>
        </pc:spChg>
        <pc:spChg chg="del">
          <ac:chgData name="Bess Dunlevy" userId="dd4b9a8537dbe9d0" providerId="LiveId" clId="{334A3118-785D-4007-9CEA-4BF9A6FC07BC}" dt="2025-01-28T23:10:57.333" v="103" actId="478"/>
          <ac:spMkLst>
            <pc:docMk/>
            <pc:sldMk cId="3399225014" sldId="344"/>
            <ac:spMk id="61" creationId="{D35AEB56-1B92-4272-6C54-34D1FD13B82A}"/>
          </ac:spMkLst>
        </pc:spChg>
        <pc:spChg chg="del">
          <ac:chgData name="Bess Dunlevy" userId="dd4b9a8537dbe9d0" providerId="LiveId" clId="{334A3118-785D-4007-9CEA-4BF9A6FC07BC}" dt="2025-01-28T23:10:57.333" v="103" actId="478"/>
          <ac:spMkLst>
            <pc:docMk/>
            <pc:sldMk cId="3399225014" sldId="344"/>
            <ac:spMk id="62" creationId="{248BD498-173E-67F9-2716-14E1FA5CB372}"/>
          </ac:spMkLst>
        </pc:spChg>
        <pc:spChg chg="del">
          <ac:chgData name="Bess Dunlevy" userId="dd4b9a8537dbe9d0" providerId="LiveId" clId="{334A3118-785D-4007-9CEA-4BF9A6FC07BC}" dt="2025-01-28T23:10:57.333" v="103" actId="478"/>
          <ac:spMkLst>
            <pc:docMk/>
            <pc:sldMk cId="3399225014" sldId="344"/>
            <ac:spMk id="63" creationId="{2A878B2B-E038-2269-AC31-DCFB2EDC2893}"/>
          </ac:spMkLst>
        </pc:spChg>
        <pc:spChg chg="del">
          <ac:chgData name="Bess Dunlevy" userId="dd4b9a8537dbe9d0" providerId="LiveId" clId="{334A3118-785D-4007-9CEA-4BF9A6FC07BC}" dt="2025-01-28T23:10:57.333" v="103" actId="478"/>
          <ac:spMkLst>
            <pc:docMk/>
            <pc:sldMk cId="3399225014" sldId="344"/>
            <ac:spMk id="64" creationId="{121C7526-23A3-1693-8996-95D5B48BD57A}"/>
          </ac:spMkLst>
        </pc:spChg>
        <pc:spChg chg="mod">
          <ac:chgData name="Bess Dunlevy" userId="dd4b9a8537dbe9d0" providerId="LiveId" clId="{334A3118-785D-4007-9CEA-4BF9A6FC07BC}" dt="2025-01-28T23:10:47.277" v="102" actId="20577"/>
          <ac:spMkLst>
            <pc:docMk/>
            <pc:sldMk cId="3399225014" sldId="344"/>
            <ac:spMk id="71" creationId="{2B34E94C-CFC4-F0DD-6733-A55EC07E14BE}"/>
          </ac:spMkLst>
        </pc:spChg>
        <pc:graphicFrameChg chg="modGraphic">
          <ac:chgData name="Bess Dunlevy" userId="dd4b9a8537dbe9d0" providerId="LiveId" clId="{334A3118-785D-4007-9CEA-4BF9A6FC07BC}" dt="2025-01-28T23:11:07.840" v="131" actId="20577"/>
          <ac:graphicFrameMkLst>
            <pc:docMk/>
            <pc:sldMk cId="3399225014" sldId="344"/>
            <ac:graphicFrameMk id="4" creationId="{8DB34A0E-B724-7864-2DD4-CC8D3F9D74DF}"/>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dirty="0">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a:extLst>
            <a:ext uri="{FF2B5EF4-FFF2-40B4-BE49-F238E27FC236}">
              <a16:creationId xmlns:a16="http://schemas.microsoft.com/office/drawing/2014/main" id="{06DF4A2A-D88C-010E-0F69-C8AF40206121}"/>
            </a:ext>
          </a:extLst>
        </p:cNvPr>
        <p:cNvGrpSpPr/>
        <p:nvPr/>
      </p:nvGrpSpPr>
      <p:grpSpPr>
        <a:xfrm>
          <a:off x="0" y="0"/>
          <a:ext cx="0" cy="0"/>
          <a:chOff x="0" y="0"/>
          <a:chExt cx="0" cy="0"/>
        </a:xfrm>
      </p:grpSpPr>
      <p:sp>
        <p:nvSpPr>
          <p:cNvPr id="161" name="Google Shape;161;p4:notes">
            <a:extLst>
              <a:ext uri="{FF2B5EF4-FFF2-40B4-BE49-F238E27FC236}">
                <a16:creationId xmlns:a16="http://schemas.microsoft.com/office/drawing/2014/main" id="{C835F028-4C54-6D81-A77A-310F5C28E668}"/>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62" name="Google Shape;162;p4:notes">
            <a:extLst>
              <a:ext uri="{FF2B5EF4-FFF2-40B4-BE49-F238E27FC236}">
                <a16:creationId xmlns:a16="http://schemas.microsoft.com/office/drawing/2014/main" id="{E0B6FE69-7667-67AB-DB92-E3F9ED57220F}"/>
              </a:ext>
            </a:extLst>
          </p:cNvPr>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63" name="Google Shape;163;p4:notes">
            <a:extLst>
              <a:ext uri="{FF2B5EF4-FFF2-40B4-BE49-F238E27FC236}">
                <a16:creationId xmlns:a16="http://schemas.microsoft.com/office/drawing/2014/main" id="{90A6E28C-36BE-DE04-5F44-5F9197CEAE44}"/>
              </a:ext>
            </a:extLst>
          </p:cNvPr>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a:t>
            </a:fld>
            <a:endParaRPr dirty="0"/>
          </a:p>
        </p:txBody>
      </p:sp>
    </p:spTree>
    <p:extLst>
      <p:ext uri="{BB962C8B-B14F-4D97-AF65-F5344CB8AC3E}">
        <p14:creationId xmlns:p14="http://schemas.microsoft.com/office/powerpoint/2010/main" val="18339708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a:extLst>
            <a:ext uri="{FF2B5EF4-FFF2-40B4-BE49-F238E27FC236}">
              <a16:creationId xmlns:a16="http://schemas.microsoft.com/office/drawing/2014/main" id="{36C66BFF-0BCD-B06F-E204-5B114D959D03}"/>
            </a:ext>
          </a:extLst>
        </p:cNvPr>
        <p:cNvGrpSpPr/>
        <p:nvPr/>
      </p:nvGrpSpPr>
      <p:grpSpPr>
        <a:xfrm>
          <a:off x="0" y="0"/>
          <a:ext cx="0" cy="0"/>
          <a:chOff x="0" y="0"/>
          <a:chExt cx="0" cy="0"/>
        </a:xfrm>
      </p:grpSpPr>
      <p:sp>
        <p:nvSpPr>
          <p:cNvPr id="161" name="Google Shape;161;p4:notes">
            <a:extLst>
              <a:ext uri="{FF2B5EF4-FFF2-40B4-BE49-F238E27FC236}">
                <a16:creationId xmlns:a16="http://schemas.microsoft.com/office/drawing/2014/main" id="{EC324CBE-D2AB-08CB-DC8E-BFD238316137}"/>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62" name="Google Shape;162;p4:notes">
            <a:extLst>
              <a:ext uri="{FF2B5EF4-FFF2-40B4-BE49-F238E27FC236}">
                <a16:creationId xmlns:a16="http://schemas.microsoft.com/office/drawing/2014/main" id="{C3DF0FF4-AFAA-65A3-BC51-B367048A4154}"/>
              </a:ext>
            </a:extLst>
          </p:cNvPr>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63" name="Google Shape;163;p4:notes">
            <a:extLst>
              <a:ext uri="{FF2B5EF4-FFF2-40B4-BE49-F238E27FC236}">
                <a16:creationId xmlns:a16="http://schemas.microsoft.com/office/drawing/2014/main" id="{A4EE9528-19D5-6B2E-9362-2509323F27BC}"/>
              </a:ext>
            </a:extLst>
          </p:cNvPr>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3</a:t>
            </a:fld>
            <a:endParaRPr dirty="0"/>
          </a:p>
        </p:txBody>
      </p:sp>
    </p:spTree>
    <p:extLst>
      <p:ext uri="{BB962C8B-B14F-4D97-AF65-F5344CB8AC3E}">
        <p14:creationId xmlns:p14="http://schemas.microsoft.com/office/powerpoint/2010/main" val="21291489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9"/>
        <p:cNvGrpSpPr/>
        <p:nvPr/>
      </p:nvGrpSpPr>
      <p:grpSpPr>
        <a:xfrm>
          <a:off x="0" y="0"/>
          <a:ext cx="0" cy="0"/>
          <a:chOff x="0" y="0"/>
          <a:chExt cx="0" cy="0"/>
        </a:xfrm>
      </p:grpSpPr>
      <p:sp>
        <p:nvSpPr>
          <p:cNvPr id="350" name="Google Shape;350;p1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51" name="Google Shape;351;p1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352" name="Google Shape;352;p1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4</a:t>
            </a:fld>
            <a:endParaRP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Титульный слайд" type="title">
  <p:cSld name="TITLE">
    <p:spTree>
      <p:nvGrpSpPr>
        <p:cNvPr id="1" name="Shape 15"/>
        <p:cNvGrpSpPr/>
        <p:nvPr/>
      </p:nvGrpSpPr>
      <p:grpSpPr>
        <a:xfrm>
          <a:off x="0" y="0"/>
          <a:ext cx="0" cy="0"/>
          <a:chOff x="0" y="0"/>
          <a:chExt cx="0" cy="0"/>
        </a:xfrm>
      </p:grpSpPr>
      <p:sp>
        <p:nvSpPr>
          <p:cNvPr id="16" name="Google Shape;16;p2"/>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2"/>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9" name="Google Shape;19;p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20" name="Google Shape;20;p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Заголовок и вертикальный текст" type="vertTx">
  <p:cSld name="VERTICAL_TEXT">
    <p:spTree>
      <p:nvGrpSpPr>
        <p:cNvPr id="1" name="Shape 73"/>
        <p:cNvGrpSpPr/>
        <p:nvPr/>
      </p:nvGrpSpPr>
      <p:grpSpPr>
        <a:xfrm>
          <a:off x="0" y="0"/>
          <a:ext cx="0" cy="0"/>
          <a:chOff x="0" y="0"/>
          <a:chExt cx="0" cy="0"/>
        </a:xfrm>
      </p:grpSpPr>
      <p:sp>
        <p:nvSpPr>
          <p:cNvPr id="74" name="Google Shape;74;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5" name="Google Shape;75;p12"/>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6" name="Google Shape;76;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7" name="Google Shape;77;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8" name="Google Shape;78;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Вертикальный заголовок и текст" type="vertTitleAndTx">
  <p:cSld name="VERTICAL_TITLE_AND_VERTICAL_TEXT">
    <p:spTree>
      <p:nvGrpSpPr>
        <p:cNvPr id="1" name="Shape 79"/>
        <p:cNvGrpSpPr/>
        <p:nvPr/>
      </p:nvGrpSpPr>
      <p:grpSpPr>
        <a:xfrm>
          <a:off x="0" y="0"/>
          <a:ext cx="0" cy="0"/>
          <a:chOff x="0" y="0"/>
          <a:chExt cx="0" cy="0"/>
        </a:xfrm>
      </p:grpSpPr>
      <p:sp>
        <p:nvSpPr>
          <p:cNvPr id="80" name="Google Shape;80;p13"/>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1" name="Google Shape;81;p13"/>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2" name="Google Shape;82;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83" name="Google Shape;83;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84" name="Google Shape;84;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Заголовок и объект" type="obj">
  <p:cSld name="OBJECT">
    <p:spTree>
      <p:nvGrpSpPr>
        <p:cNvPr id="1" name="Shape 22"/>
        <p:cNvGrpSpPr/>
        <p:nvPr/>
      </p:nvGrpSpPr>
      <p:grpSpPr>
        <a:xfrm>
          <a:off x="0" y="0"/>
          <a:ext cx="0" cy="0"/>
          <a:chOff x="0" y="0"/>
          <a:chExt cx="0" cy="0"/>
        </a:xfrm>
      </p:grpSpPr>
      <p:sp>
        <p:nvSpPr>
          <p:cNvPr id="23" name="Google Shape;23;p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4" name="Google Shape;24;p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5" name="Google Shape;25;p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26" name="Google Shape;26;p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27" name="Google Shape;27;p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Заголовок раздела" type="secHead">
  <p:cSld name="SECTION_HEADER">
    <p:spTree>
      <p:nvGrpSpPr>
        <p:cNvPr id="1" name="Shape 28"/>
        <p:cNvGrpSpPr/>
        <p:nvPr/>
      </p:nvGrpSpPr>
      <p:grpSpPr>
        <a:xfrm>
          <a:off x="0" y="0"/>
          <a:ext cx="0" cy="0"/>
          <a:chOff x="0" y="0"/>
          <a:chExt cx="0" cy="0"/>
        </a:xfrm>
      </p:grpSpPr>
      <p:sp>
        <p:nvSpPr>
          <p:cNvPr id="29" name="Google Shape;29;p5"/>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0" name="Google Shape;30;p5"/>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1" name="Google Shape;31;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32" name="Google Shape;32;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33" name="Google Shape;33;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Два объекта" type="twoObj">
  <p:cSld name="TWO_OBJECTS">
    <p:spTree>
      <p:nvGrpSpPr>
        <p:cNvPr id="1" name="Shape 34"/>
        <p:cNvGrpSpPr/>
        <p:nvPr/>
      </p:nvGrpSpPr>
      <p:grpSpPr>
        <a:xfrm>
          <a:off x="0" y="0"/>
          <a:ext cx="0" cy="0"/>
          <a:chOff x="0" y="0"/>
          <a:chExt cx="0" cy="0"/>
        </a:xfrm>
      </p:grpSpPr>
      <p:sp>
        <p:nvSpPr>
          <p:cNvPr id="35" name="Google Shape;35;p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6" name="Google Shape;36;p6"/>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6"/>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8" name="Google Shape;38;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39" name="Google Shape;39;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40" name="Google Shape;40;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Сравнение" type="twoTxTwoObj">
  <p:cSld name="TWO_OBJECTS_WITH_TEXT">
    <p:spTree>
      <p:nvGrpSpPr>
        <p:cNvPr id="1" name="Shape 41"/>
        <p:cNvGrpSpPr/>
        <p:nvPr/>
      </p:nvGrpSpPr>
      <p:grpSpPr>
        <a:xfrm>
          <a:off x="0" y="0"/>
          <a:ext cx="0" cy="0"/>
          <a:chOff x="0" y="0"/>
          <a:chExt cx="0" cy="0"/>
        </a:xfrm>
      </p:grpSpPr>
      <p:sp>
        <p:nvSpPr>
          <p:cNvPr id="42" name="Google Shape;42;p7"/>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3" name="Google Shape;43;p7"/>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4" name="Google Shape;44;p7"/>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5" name="Google Shape;45;p7"/>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6" name="Google Shape;46;p7"/>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7" name="Google Shape;47;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48" name="Google Shape;48;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49" name="Google Shape;49;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Только заголовок" type="titleOnly">
  <p:cSld name="TITLE_ONLY">
    <p:spTree>
      <p:nvGrpSpPr>
        <p:cNvPr id="1" name="Shape 50"/>
        <p:cNvGrpSpPr/>
        <p:nvPr/>
      </p:nvGrpSpPr>
      <p:grpSpPr>
        <a:xfrm>
          <a:off x="0" y="0"/>
          <a:ext cx="0" cy="0"/>
          <a:chOff x="0" y="0"/>
          <a:chExt cx="0" cy="0"/>
        </a:xfrm>
      </p:grpSpPr>
      <p:sp>
        <p:nvSpPr>
          <p:cNvPr id="51" name="Google Shape;51;p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2" name="Google Shape;52;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3" name="Google Shape;53;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4" name="Google Shape;54;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Пустой слайд" type="blank">
  <p:cSld name="BLANK">
    <p:spTree>
      <p:nvGrpSpPr>
        <p:cNvPr id="1" name="Shape 55"/>
        <p:cNvGrpSpPr/>
        <p:nvPr/>
      </p:nvGrpSpPr>
      <p:grpSpPr>
        <a:xfrm>
          <a:off x="0" y="0"/>
          <a:ext cx="0" cy="0"/>
          <a:chOff x="0" y="0"/>
          <a:chExt cx="0" cy="0"/>
        </a:xfrm>
      </p:grpSpPr>
      <p:sp>
        <p:nvSpPr>
          <p:cNvPr id="56" name="Google Shape;56;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7" name="Google Shape;57;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8" name="Google Shape;58;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Объект с подписью" type="objTx">
  <p:cSld name="OBJECT_WITH_CAPTION_TEXT">
    <p:spTree>
      <p:nvGrpSpPr>
        <p:cNvPr id="1" name="Shape 59"/>
        <p:cNvGrpSpPr/>
        <p:nvPr/>
      </p:nvGrpSpPr>
      <p:grpSpPr>
        <a:xfrm>
          <a:off x="0" y="0"/>
          <a:ext cx="0" cy="0"/>
          <a:chOff x="0" y="0"/>
          <a:chExt cx="0" cy="0"/>
        </a:xfrm>
      </p:grpSpPr>
      <p:sp>
        <p:nvSpPr>
          <p:cNvPr id="60" name="Google Shape;60;p1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1" name="Google Shape;61;p10"/>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2" name="Google Shape;62;p10"/>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3" name="Google Shape;63;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64" name="Google Shape;64;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65" name="Google Shape;65;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Рисунок с подписью" type="picTx">
  <p:cSld name="PICTURE_WITH_CAPTION_TEXT">
    <p:spTree>
      <p:nvGrpSpPr>
        <p:cNvPr id="1" name="Shape 66"/>
        <p:cNvGrpSpPr/>
        <p:nvPr/>
      </p:nvGrpSpPr>
      <p:grpSpPr>
        <a:xfrm>
          <a:off x="0" y="0"/>
          <a:ext cx="0" cy="0"/>
          <a:chOff x="0" y="0"/>
          <a:chExt cx="0" cy="0"/>
        </a:xfrm>
      </p:grpSpPr>
      <p:sp>
        <p:nvSpPr>
          <p:cNvPr id="67" name="Google Shape;67;p11"/>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8" name="Google Shape;68;p11"/>
          <p:cNvSpPr>
            <a:spLocks noGrp="1"/>
          </p:cNvSpPr>
          <p:nvPr>
            <p:ph type="pic" idx="2"/>
          </p:nvPr>
        </p:nvSpPr>
        <p:spPr>
          <a:xfrm>
            <a:off x="5183188" y="987425"/>
            <a:ext cx="6172200" cy="4873625"/>
          </a:xfrm>
          <a:prstGeom prst="rect">
            <a:avLst/>
          </a:prstGeom>
          <a:noFill/>
          <a:ln>
            <a:noFill/>
          </a:ln>
        </p:spPr>
      </p:sp>
      <p:sp>
        <p:nvSpPr>
          <p:cNvPr id="69" name="Google Shape;69;p11"/>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70" name="Google Shape;70;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1" name="Google Shape;71;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2" name="Google Shape;72;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F2F2F2">
                <a:alpha val="40000"/>
              </a:srgbClr>
            </a:gs>
            <a:gs pos="100000">
              <a:srgbClr val="BFBFBF"/>
            </a:gs>
          </a:gsLst>
          <a:lin ang="13500000" scaled="0"/>
        </a:gra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13" name="Google Shape;13;p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14" name="Google Shape;14;p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dirty="0"/>
          </a:p>
        </p:txBody>
      </p:sp>
    </p:spTree>
  </p:cSld>
  <p:clrMap bg1="lt1" tx1="dk1" bg2="dk2" tx2="lt2" accent1="accent1" accent2="accent2" accent3="accent3" accent4="accent4" accent5="accent5" accent6="accent6" hlink="hlink" folHlink="folHlink"/>
  <p:sldLayoutIdLst>
    <p:sldLayoutId id="2147483648"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sv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3.sv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4D92F24-9F8C-6B19-9940-F3B0334ADD29}"/>
              </a:ext>
            </a:extLst>
          </p:cNvPr>
          <p:cNvSpPr/>
          <p:nvPr/>
        </p:nvSpPr>
        <p:spPr>
          <a:xfrm>
            <a:off x="0" y="0"/>
            <a:ext cx="12192000" cy="6857998"/>
          </a:xfrm>
          <a:prstGeom prst="rect">
            <a:avLst/>
          </a:prstGeom>
          <a:gradFill>
            <a:gsLst>
              <a:gs pos="0">
                <a:srgbClr val="DEDEDE"/>
              </a:gs>
              <a:gs pos="100000">
                <a:schemeClr val="accent5">
                  <a:lumMod val="20000"/>
                  <a:lumOff val="80000"/>
                </a:schemeClr>
              </a:gs>
            </a:gsLst>
            <a:lin ang="135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6950745" cy="892552"/>
          </a:xfrm>
          <a:prstGeom prst="rect">
            <a:avLst/>
          </a:prstGeom>
          <a:noFill/>
        </p:spPr>
        <p:txBody>
          <a:bodyPr wrap="square" rtlCol="0">
            <a:spAutoFit/>
          </a:bodyPr>
          <a:lstStyle/>
          <a:p>
            <a:r>
              <a:rPr lang="en-US" sz="2600" b="1" dirty="0">
                <a:solidFill>
                  <a:schemeClr val="tx1">
                    <a:lumMod val="65000"/>
                    <a:lumOff val="35000"/>
                  </a:schemeClr>
                </a:solidFill>
                <a:latin typeface="Century Gothic" panose="020B0502020202020204" pitchFamily="34" charset="0"/>
              </a:rPr>
              <a:t>Weekly Construction Schedule Template Example</a:t>
            </a:r>
          </a:p>
        </p:txBody>
      </p:sp>
      <p:pic>
        <p:nvPicPr>
          <p:cNvPr id="3" name="Picture 2" descr="A schedule template with text&#10;&#10;Description automatically generated with medium confidence">
            <a:extLst>
              <a:ext uri="{FF2B5EF4-FFF2-40B4-BE49-F238E27FC236}">
                <a16:creationId xmlns:a16="http://schemas.microsoft.com/office/drawing/2014/main" id="{0559994C-D224-CA08-C729-74793CD9BCA9}"/>
              </a:ext>
            </a:extLst>
          </p:cNvPr>
          <p:cNvPicPr>
            <a:picLocks noChangeAspect="1"/>
          </p:cNvPicPr>
          <p:nvPr/>
        </p:nvPicPr>
        <p:blipFill>
          <a:blip r:embed="rId2"/>
          <a:srcRect t="7273" b="17441"/>
          <a:stretch/>
        </p:blipFill>
        <p:spPr>
          <a:xfrm>
            <a:off x="2120011" y="1392381"/>
            <a:ext cx="7454075" cy="4073236"/>
          </a:xfrm>
          <a:prstGeom prst="rect">
            <a:avLst/>
          </a:prstGeom>
          <a:effectLst>
            <a:outerShdw blurRad="63500" sx="102000" sy="102000" algn="ctr" rotWithShape="0">
              <a:prstClr val="black">
                <a:alpha val="40000"/>
              </a:prstClr>
            </a:outerShdw>
            <a:reflection blurRad="6350" stA="50000" endA="300" endPos="38500" dist="50800" dir="5400000" sy="-100000" algn="bl" rotWithShape="0"/>
          </a:effectLst>
        </p:spPr>
      </p:pic>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164">
          <a:extLst>
            <a:ext uri="{FF2B5EF4-FFF2-40B4-BE49-F238E27FC236}">
              <a16:creationId xmlns:a16="http://schemas.microsoft.com/office/drawing/2014/main" id="{AFC834EF-42BF-0402-1440-2E8D069ECC3F}"/>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4A2C4B4C-9A04-9EC0-F602-3C0ED6494487}"/>
              </a:ext>
            </a:extLst>
          </p:cNvPr>
          <p:cNvGraphicFramePr>
            <a:graphicFrameLocks noGrp="1"/>
          </p:cNvGraphicFramePr>
          <p:nvPr>
            <p:extLst>
              <p:ext uri="{D42A27DB-BD31-4B8C-83A1-F6EECF244321}">
                <p14:modId xmlns:p14="http://schemas.microsoft.com/office/powerpoint/2010/main" val="1514544763"/>
              </p:ext>
            </p:extLst>
          </p:nvPr>
        </p:nvGraphicFramePr>
        <p:xfrm>
          <a:off x="233135" y="860425"/>
          <a:ext cx="11790701" cy="4474755"/>
        </p:xfrm>
        <a:graphic>
          <a:graphicData uri="http://schemas.openxmlformats.org/drawingml/2006/table">
            <a:tbl>
              <a:tblPr firstRow="1" firstCol="1" bandRow="1"/>
              <a:tblGrid>
                <a:gridCol w="1309349">
                  <a:extLst>
                    <a:ext uri="{9D8B030D-6E8A-4147-A177-3AD203B41FA5}">
                      <a16:colId xmlns:a16="http://schemas.microsoft.com/office/drawing/2014/main" val="449596838"/>
                    </a:ext>
                  </a:extLst>
                </a:gridCol>
                <a:gridCol w="1310169">
                  <a:extLst>
                    <a:ext uri="{9D8B030D-6E8A-4147-A177-3AD203B41FA5}">
                      <a16:colId xmlns:a16="http://schemas.microsoft.com/office/drawing/2014/main" val="2992167902"/>
                    </a:ext>
                  </a:extLst>
                </a:gridCol>
                <a:gridCol w="1310169">
                  <a:extLst>
                    <a:ext uri="{9D8B030D-6E8A-4147-A177-3AD203B41FA5}">
                      <a16:colId xmlns:a16="http://schemas.microsoft.com/office/drawing/2014/main" val="143580127"/>
                    </a:ext>
                  </a:extLst>
                </a:gridCol>
                <a:gridCol w="1310169">
                  <a:extLst>
                    <a:ext uri="{9D8B030D-6E8A-4147-A177-3AD203B41FA5}">
                      <a16:colId xmlns:a16="http://schemas.microsoft.com/office/drawing/2014/main" val="2174798704"/>
                    </a:ext>
                  </a:extLst>
                </a:gridCol>
                <a:gridCol w="1310169">
                  <a:extLst>
                    <a:ext uri="{9D8B030D-6E8A-4147-A177-3AD203B41FA5}">
                      <a16:colId xmlns:a16="http://schemas.microsoft.com/office/drawing/2014/main" val="3593212294"/>
                    </a:ext>
                  </a:extLst>
                </a:gridCol>
                <a:gridCol w="1310169">
                  <a:extLst>
                    <a:ext uri="{9D8B030D-6E8A-4147-A177-3AD203B41FA5}">
                      <a16:colId xmlns:a16="http://schemas.microsoft.com/office/drawing/2014/main" val="2862769718"/>
                    </a:ext>
                  </a:extLst>
                </a:gridCol>
                <a:gridCol w="1310169">
                  <a:extLst>
                    <a:ext uri="{9D8B030D-6E8A-4147-A177-3AD203B41FA5}">
                      <a16:colId xmlns:a16="http://schemas.microsoft.com/office/drawing/2014/main" val="1952507689"/>
                    </a:ext>
                  </a:extLst>
                </a:gridCol>
                <a:gridCol w="1310169">
                  <a:extLst>
                    <a:ext uri="{9D8B030D-6E8A-4147-A177-3AD203B41FA5}">
                      <a16:colId xmlns:a16="http://schemas.microsoft.com/office/drawing/2014/main" val="1541309289"/>
                    </a:ext>
                  </a:extLst>
                </a:gridCol>
                <a:gridCol w="1310169">
                  <a:extLst>
                    <a:ext uri="{9D8B030D-6E8A-4147-A177-3AD203B41FA5}">
                      <a16:colId xmlns:a16="http://schemas.microsoft.com/office/drawing/2014/main" val="295946407"/>
                    </a:ext>
                  </a:extLst>
                </a:gridCol>
              </a:tblGrid>
              <a:tr h="453368">
                <a:tc rowSpan="2">
                  <a:txBody>
                    <a:bodyPr/>
                    <a:lstStyle/>
                    <a:p>
                      <a:pPr marL="0" marR="0">
                        <a:lnSpc>
                          <a:spcPct val="115000"/>
                        </a:lnSpc>
                        <a:spcAft>
                          <a:spcPts val="800"/>
                        </a:spcAft>
                      </a:pPr>
                      <a:r>
                        <a:rPr lang="en-US" sz="1400" kern="100" dirty="0">
                          <a:solidFill>
                            <a:srgbClr val="FFFFFF"/>
                          </a:solidFill>
                          <a:effectLst/>
                          <a:latin typeface="Century Gothic" panose="020B0502020202020204" pitchFamily="34" charset="0"/>
                          <a:ea typeface="Aptos" panose="020B0004020202020204" pitchFamily="34" charset="0"/>
                          <a:cs typeface="Times New Roman" panose="02020603050405020304" pitchFamily="18" charset="0"/>
                        </a:rPr>
                        <a:t>Phases</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595959"/>
                    </a:solidFill>
                  </a:tcPr>
                </a:tc>
                <a:tc gridSpan="8">
                  <a:txBody>
                    <a:bodyPr/>
                    <a:lstStyle/>
                    <a:p>
                      <a:pPr marL="0" marR="0" algn="ctr">
                        <a:lnSpc>
                          <a:spcPct val="115000"/>
                        </a:lnSpc>
                        <a:spcAft>
                          <a:spcPts val="800"/>
                        </a:spcAft>
                      </a:pPr>
                      <a:r>
                        <a:rPr lang="en-US" sz="1400" kern="100" dirty="0">
                          <a:solidFill>
                            <a:srgbClr val="FFFFFF"/>
                          </a:solidFill>
                          <a:effectLst/>
                          <a:latin typeface="Century Gothic" panose="020B0502020202020204" pitchFamily="34" charset="0"/>
                          <a:ea typeface="Aptos" panose="020B0004020202020204" pitchFamily="34" charset="0"/>
                          <a:cs typeface="Times New Roman" panose="02020603050405020304" pitchFamily="18" charset="0"/>
                        </a:rPr>
                        <a:t>Weekly Schedule</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7F7F7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128518631"/>
                  </a:ext>
                </a:extLst>
              </a:tr>
              <a:tr h="628051">
                <a:tc vMerge="1">
                  <a:txBody>
                    <a:bodyPr/>
                    <a:lstStyle/>
                    <a:p>
                      <a:endParaRPr lang="en-US"/>
                    </a:p>
                  </a:txBody>
                  <a:tcPr/>
                </a:tc>
                <a:tc>
                  <a:txBody>
                    <a:bodyPr/>
                    <a:lstStyle/>
                    <a:p>
                      <a:pPr marL="0" marR="0" algn="ctr">
                        <a:lnSpc>
                          <a:spcPct val="115000"/>
                        </a:lnSpc>
                        <a:spcAft>
                          <a:spcPts val="800"/>
                        </a:spcAft>
                      </a:pPr>
                      <a:r>
                        <a:rPr lang="en-US" sz="1100" b="1" kern="100" dirty="0">
                          <a:solidFill>
                            <a:srgbClr val="FFFFFF"/>
                          </a:solidFill>
                          <a:effectLst/>
                          <a:latin typeface="Century Gothic" panose="020B0502020202020204" pitchFamily="34" charset="0"/>
                          <a:ea typeface="Aptos" panose="020B0004020202020204" pitchFamily="34" charset="0"/>
                          <a:cs typeface="Times New Roman" panose="02020603050405020304" pitchFamily="18" charset="0"/>
                        </a:rPr>
                        <a:t>Week 1</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ctr">
                        <a:lnSpc>
                          <a:spcPct val="115000"/>
                        </a:lnSpc>
                        <a:spcAft>
                          <a:spcPts val="800"/>
                        </a:spcAft>
                      </a:pPr>
                      <a:r>
                        <a:rPr lang="en-US" sz="1100" kern="100" dirty="0">
                          <a:solidFill>
                            <a:srgbClr val="FFFFFF"/>
                          </a:solidFill>
                          <a:effectLst/>
                          <a:latin typeface="Century Gothic" panose="020B0502020202020204" pitchFamily="34" charset="0"/>
                          <a:ea typeface="Aptos" panose="020B0004020202020204" pitchFamily="34" charset="0"/>
                          <a:cs typeface="Times New Roman" panose="02020603050405020304" pitchFamily="18" charset="0"/>
                        </a:rPr>
                        <a:t>MM/DD/YY</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156082"/>
                    </a:solidFill>
                  </a:tcPr>
                </a:tc>
                <a:tc>
                  <a:txBody>
                    <a:bodyPr/>
                    <a:lstStyle/>
                    <a:p>
                      <a:pPr marL="0" marR="0" algn="ctr">
                        <a:lnSpc>
                          <a:spcPct val="115000"/>
                        </a:lnSpc>
                        <a:spcAft>
                          <a:spcPts val="800"/>
                        </a:spcAft>
                      </a:pPr>
                      <a:r>
                        <a:rPr lang="en-US" sz="1100" b="1" kern="100" dirty="0">
                          <a:solidFill>
                            <a:srgbClr val="FFFFFF"/>
                          </a:solidFill>
                          <a:effectLst/>
                          <a:latin typeface="Century Gothic" panose="020B0502020202020204" pitchFamily="34" charset="0"/>
                          <a:ea typeface="Aptos" panose="020B0004020202020204" pitchFamily="34" charset="0"/>
                          <a:cs typeface="Times New Roman" panose="02020603050405020304" pitchFamily="18" charset="0"/>
                        </a:rPr>
                        <a:t>Week 2</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ctr">
                        <a:lnSpc>
                          <a:spcPct val="115000"/>
                        </a:lnSpc>
                        <a:spcAft>
                          <a:spcPts val="800"/>
                        </a:spcAft>
                      </a:pPr>
                      <a:r>
                        <a:rPr lang="en-US" sz="1100" kern="100" dirty="0">
                          <a:solidFill>
                            <a:srgbClr val="FFFFFF"/>
                          </a:solidFill>
                          <a:effectLst/>
                          <a:latin typeface="Century Gothic" panose="020B0502020202020204" pitchFamily="34" charset="0"/>
                          <a:ea typeface="Aptos" panose="020B0004020202020204" pitchFamily="34" charset="0"/>
                          <a:cs typeface="Times New Roman" panose="02020603050405020304" pitchFamily="18" charset="0"/>
                        </a:rPr>
                        <a:t>MM/DD/YY</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156082"/>
                    </a:solidFill>
                  </a:tcPr>
                </a:tc>
                <a:tc>
                  <a:txBody>
                    <a:bodyPr/>
                    <a:lstStyle/>
                    <a:p>
                      <a:pPr marL="0" marR="0" algn="ctr">
                        <a:lnSpc>
                          <a:spcPct val="115000"/>
                        </a:lnSpc>
                        <a:spcAft>
                          <a:spcPts val="800"/>
                        </a:spcAft>
                      </a:pPr>
                      <a:r>
                        <a:rPr lang="en-US" sz="1100" b="1" kern="100" dirty="0">
                          <a:solidFill>
                            <a:srgbClr val="FFFFFF"/>
                          </a:solidFill>
                          <a:effectLst/>
                          <a:latin typeface="Century Gothic" panose="020B0502020202020204" pitchFamily="34" charset="0"/>
                          <a:ea typeface="Aptos" panose="020B0004020202020204" pitchFamily="34" charset="0"/>
                          <a:cs typeface="Times New Roman" panose="02020603050405020304" pitchFamily="18" charset="0"/>
                        </a:rPr>
                        <a:t>Week 3</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ctr">
                        <a:lnSpc>
                          <a:spcPct val="115000"/>
                        </a:lnSpc>
                        <a:spcAft>
                          <a:spcPts val="800"/>
                        </a:spcAft>
                      </a:pPr>
                      <a:r>
                        <a:rPr lang="en-US" sz="1100" kern="100" dirty="0">
                          <a:solidFill>
                            <a:srgbClr val="FFFFFF"/>
                          </a:solidFill>
                          <a:effectLst/>
                          <a:latin typeface="Century Gothic" panose="020B0502020202020204" pitchFamily="34" charset="0"/>
                          <a:ea typeface="Aptos" panose="020B0004020202020204" pitchFamily="34" charset="0"/>
                          <a:cs typeface="Times New Roman" panose="02020603050405020304" pitchFamily="18" charset="0"/>
                        </a:rPr>
                        <a:t>MM/DD/YY</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156082"/>
                    </a:solidFill>
                  </a:tcPr>
                </a:tc>
                <a:tc>
                  <a:txBody>
                    <a:bodyPr/>
                    <a:lstStyle/>
                    <a:p>
                      <a:pPr marL="0" marR="0" algn="ctr">
                        <a:lnSpc>
                          <a:spcPct val="115000"/>
                        </a:lnSpc>
                        <a:spcAft>
                          <a:spcPts val="800"/>
                        </a:spcAft>
                      </a:pPr>
                      <a:r>
                        <a:rPr lang="en-US" sz="1100" b="1" kern="100" dirty="0">
                          <a:solidFill>
                            <a:srgbClr val="FFFFFF"/>
                          </a:solidFill>
                          <a:effectLst/>
                          <a:latin typeface="Century Gothic" panose="020B0502020202020204" pitchFamily="34" charset="0"/>
                          <a:ea typeface="Aptos" panose="020B0004020202020204" pitchFamily="34" charset="0"/>
                          <a:cs typeface="Times New Roman" panose="02020603050405020304" pitchFamily="18" charset="0"/>
                        </a:rPr>
                        <a:t>Week 4</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ctr">
                        <a:lnSpc>
                          <a:spcPct val="115000"/>
                        </a:lnSpc>
                        <a:spcAft>
                          <a:spcPts val="800"/>
                        </a:spcAft>
                      </a:pPr>
                      <a:r>
                        <a:rPr lang="en-US" sz="1100" kern="100" dirty="0">
                          <a:solidFill>
                            <a:srgbClr val="FFFFFF"/>
                          </a:solidFill>
                          <a:effectLst/>
                          <a:latin typeface="Century Gothic" panose="020B0502020202020204" pitchFamily="34" charset="0"/>
                          <a:ea typeface="Aptos" panose="020B0004020202020204" pitchFamily="34" charset="0"/>
                          <a:cs typeface="Times New Roman" panose="02020603050405020304" pitchFamily="18" charset="0"/>
                        </a:rPr>
                        <a:t>MM/DD/YY</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156082"/>
                    </a:solidFill>
                  </a:tcPr>
                </a:tc>
                <a:tc>
                  <a:txBody>
                    <a:bodyPr/>
                    <a:lstStyle/>
                    <a:p>
                      <a:pPr marL="0" marR="0" algn="ctr">
                        <a:lnSpc>
                          <a:spcPct val="115000"/>
                        </a:lnSpc>
                        <a:spcAft>
                          <a:spcPts val="800"/>
                        </a:spcAft>
                      </a:pPr>
                      <a:r>
                        <a:rPr lang="en-US" sz="1100" b="1" kern="100" dirty="0">
                          <a:solidFill>
                            <a:srgbClr val="FFFFFF"/>
                          </a:solidFill>
                          <a:effectLst/>
                          <a:latin typeface="Century Gothic" panose="020B0502020202020204" pitchFamily="34" charset="0"/>
                          <a:ea typeface="Aptos" panose="020B0004020202020204" pitchFamily="34" charset="0"/>
                          <a:cs typeface="Times New Roman" panose="02020603050405020304" pitchFamily="18" charset="0"/>
                        </a:rPr>
                        <a:t>Week 5</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ctr">
                        <a:lnSpc>
                          <a:spcPct val="115000"/>
                        </a:lnSpc>
                        <a:spcAft>
                          <a:spcPts val="800"/>
                        </a:spcAft>
                      </a:pPr>
                      <a:r>
                        <a:rPr lang="en-US" sz="1100" kern="100" dirty="0">
                          <a:solidFill>
                            <a:srgbClr val="FFFFFF"/>
                          </a:solidFill>
                          <a:effectLst/>
                          <a:latin typeface="Century Gothic" panose="020B0502020202020204" pitchFamily="34" charset="0"/>
                          <a:ea typeface="Aptos" panose="020B0004020202020204" pitchFamily="34" charset="0"/>
                          <a:cs typeface="Times New Roman" panose="02020603050405020304" pitchFamily="18" charset="0"/>
                        </a:rPr>
                        <a:t>MM/DD/YY</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156082"/>
                    </a:solidFill>
                  </a:tcPr>
                </a:tc>
                <a:tc>
                  <a:txBody>
                    <a:bodyPr/>
                    <a:lstStyle/>
                    <a:p>
                      <a:pPr marL="0" marR="0" algn="ctr">
                        <a:lnSpc>
                          <a:spcPct val="115000"/>
                        </a:lnSpc>
                        <a:spcAft>
                          <a:spcPts val="800"/>
                        </a:spcAft>
                      </a:pPr>
                      <a:r>
                        <a:rPr lang="en-US" sz="1100" b="1" kern="100" dirty="0">
                          <a:solidFill>
                            <a:srgbClr val="FFFFFF"/>
                          </a:solidFill>
                          <a:effectLst/>
                          <a:latin typeface="Century Gothic" panose="020B0502020202020204" pitchFamily="34" charset="0"/>
                          <a:ea typeface="Aptos" panose="020B0004020202020204" pitchFamily="34" charset="0"/>
                          <a:cs typeface="Times New Roman" panose="02020603050405020304" pitchFamily="18" charset="0"/>
                        </a:rPr>
                        <a:t>Week 6</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ctr">
                        <a:lnSpc>
                          <a:spcPct val="115000"/>
                        </a:lnSpc>
                        <a:spcAft>
                          <a:spcPts val="800"/>
                        </a:spcAft>
                      </a:pPr>
                      <a:r>
                        <a:rPr lang="en-US" sz="1100" kern="100" dirty="0">
                          <a:solidFill>
                            <a:srgbClr val="FFFFFF"/>
                          </a:solidFill>
                          <a:effectLst/>
                          <a:latin typeface="Century Gothic" panose="020B0502020202020204" pitchFamily="34" charset="0"/>
                          <a:ea typeface="Aptos" panose="020B0004020202020204" pitchFamily="34" charset="0"/>
                          <a:cs typeface="Times New Roman" panose="02020603050405020304" pitchFamily="18" charset="0"/>
                        </a:rPr>
                        <a:t>MM/DD/YY</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156082"/>
                    </a:solidFill>
                  </a:tcPr>
                </a:tc>
                <a:tc>
                  <a:txBody>
                    <a:bodyPr/>
                    <a:lstStyle/>
                    <a:p>
                      <a:pPr marL="0" marR="0" algn="ctr">
                        <a:lnSpc>
                          <a:spcPct val="115000"/>
                        </a:lnSpc>
                        <a:spcAft>
                          <a:spcPts val="800"/>
                        </a:spcAft>
                      </a:pPr>
                      <a:r>
                        <a:rPr lang="en-US" sz="1100" b="1" kern="100" dirty="0">
                          <a:solidFill>
                            <a:srgbClr val="FFFFFF"/>
                          </a:solidFill>
                          <a:effectLst/>
                          <a:latin typeface="Century Gothic" panose="020B0502020202020204" pitchFamily="34" charset="0"/>
                          <a:ea typeface="Aptos" panose="020B0004020202020204" pitchFamily="34" charset="0"/>
                          <a:cs typeface="Times New Roman" panose="02020603050405020304" pitchFamily="18" charset="0"/>
                        </a:rPr>
                        <a:t>Week 7</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ctr">
                        <a:lnSpc>
                          <a:spcPct val="115000"/>
                        </a:lnSpc>
                        <a:spcAft>
                          <a:spcPts val="800"/>
                        </a:spcAft>
                      </a:pPr>
                      <a:r>
                        <a:rPr lang="en-US" sz="1100" kern="100" dirty="0">
                          <a:solidFill>
                            <a:srgbClr val="FFFFFF"/>
                          </a:solidFill>
                          <a:effectLst/>
                          <a:latin typeface="Century Gothic" panose="020B0502020202020204" pitchFamily="34" charset="0"/>
                          <a:ea typeface="Aptos" panose="020B0004020202020204" pitchFamily="34" charset="0"/>
                          <a:cs typeface="Times New Roman" panose="02020603050405020304" pitchFamily="18" charset="0"/>
                        </a:rPr>
                        <a:t>MM/DD/YY</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156082"/>
                    </a:solidFill>
                  </a:tcPr>
                </a:tc>
                <a:tc>
                  <a:txBody>
                    <a:bodyPr/>
                    <a:lstStyle/>
                    <a:p>
                      <a:pPr marL="0" marR="0" algn="ctr">
                        <a:lnSpc>
                          <a:spcPct val="115000"/>
                        </a:lnSpc>
                        <a:spcAft>
                          <a:spcPts val="800"/>
                        </a:spcAft>
                      </a:pPr>
                      <a:r>
                        <a:rPr lang="en-US" sz="1100" b="1" kern="100" dirty="0">
                          <a:solidFill>
                            <a:srgbClr val="FFFFFF"/>
                          </a:solidFill>
                          <a:effectLst/>
                          <a:latin typeface="Century Gothic" panose="020B0502020202020204" pitchFamily="34" charset="0"/>
                          <a:ea typeface="Aptos" panose="020B0004020202020204" pitchFamily="34" charset="0"/>
                          <a:cs typeface="Times New Roman" panose="02020603050405020304" pitchFamily="18" charset="0"/>
                        </a:rPr>
                        <a:t>Week 8</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ctr">
                        <a:lnSpc>
                          <a:spcPct val="115000"/>
                        </a:lnSpc>
                        <a:spcAft>
                          <a:spcPts val="800"/>
                        </a:spcAft>
                      </a:pPr>
                      <a:r>
                        <a:rPr lang="en-US" sz="1100" kern="100" dirty="0">
                          <a:solidFill>
                            <a:srgbClr val="FFFFFF"/>
                          </a:solidFill>
                          <a:effectLst/>
                          <a:latin typeface="Century Gothic" panose="020B0502020202020204" pitchFamily="34" charset="0"/>
                          <a:ea typeface="Aptos" panose="020B0004020202020204" pitchFamily="34" charset="0"/>
                          <a:cs typeface="Times New Roman" panose="02020603050405020304" pitchFamily="18" charset="0"/>
                        </a:rPr>
                        <a:t>MM/DD/YY</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156082"/>
                    </a:solidFill>
                  </a:tcPr>
                </a:tc>
                <a:extLst>
                  <a:ext uri="{0D108BD9-81ED-4DB2-BD59-A6C34878D82A}">
                    <a16:rowId xmlns:a16="http://schemas.microsoft.com/office/drawing/2014/main" val="1131402180"/>
                  </a:ext>
                </a:extLst>
              </a:tr>
              <a:tr h="848334">
                <a:tc>
                  <a:txBody>
                    <a:bodyPr/>
                    <a:lstStyle/>
                    <a:p>
                      <a:pPr marL="0" marR="0">
                        <a:lnSpc>
                          <a:spcPct val="115000"/>
                        </a:lnSpc>
                        <a:spcAft>
                          <a:spcPts val="800"/>
                        </a:spcAft>
                      </a:pPr>
                      <a:r>
                        <a:rPr lang="en-US" sz="14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Plan and Design</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1EB7D"/>
                    </a:solidFill>
                  </a:tcPr>
                </a:tc>
                <a:tc>
                  <a:txBody>
                    <a:bodyPr/>
                    <a:lstStyle/>
                    <a:p>
                      <a:pPr marL="0" marR="0">
                        <a:lnSpc>
                          <a:spcPct val="115000"/>
                        </a:lnSpc>
                        <a:spcAft>
                          <a:spcPts val="800"/>
                        </a:spcAft>
                      </a:pP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4202199568"/>
                  </a:ext>
                </a:extLst>
              </a:tr>
              <a:tr h="848334">
                <a:tc>
                  <a:txBody>
                    <a:bodyPr/>
                    <a:lstStyle/>
                    <a:p>
                      <a:pPr marL="0" marR="0">
                        <a:lnSpc>
                          <a:spcPct val="115000"/>
                        </a:lnSpc>
                        <a:spcAft>
                          <a:spcPts val="800"/>
                        </a:spcAft>
                      </a:pPr>
                      <a:r>
                        <a:rPr lang="en-US" sz="14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Demolition</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CAEDFB"/>
                    </a:solidFill>
                  </a:tcPr>
                </a:tc>
                <a:tc>
                  <a:txBody>
                    <a:bodyPr/>
                    <a:lstStyle/>
                    <a:p>
                      <a:pPr marL="0" marR="0">
                        <a:lnSpc>
                          <a:spcPct val="115000"/>
                        </a:lnSpc>
                        <a:spcAft>
                          <a:spcPts val="800"/>
                        </a:spcAft>
                      </a:pP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4235974925"/>
                  </a:ext>
                </a:extLst>
              </a:tr>
              <a:tr h="848334">
                <a:tc>
                  <a:txBody>
                    <a:bodyPr/>
                    <a:lstStyle/>
                    <a:p>
                      <a:pPr marL="0" marR="0">
                        <a:lnSpc>
                          <a:spcPct val="115000"/>
                        </a:lnSpc>
                        <a:spcAft>
                          <a:spcPts val="800"/>
                        </a:spcAft>
                      </a:pPr>
                      <a:r>
                        <a:rPr lang="en-US" sz="14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Construction</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9F2D0"/>
                    </a:solidFill>
                  </a:tcPr>
                </a:tc>
                <a:tc>
                  <a:txBody>
                    <a:bodyPr/>
                    <a:lstStyle/>
                    <a:p>
                      <a:pPr marL="0" marR="0">
                        <a:lnSpc>
                          <a:spcPct val="115000"/>
                        </a:lnSpc>
                        <a:spcAft>
                          <a:spcPts val="800"/>
                        </a:spcAft>
                      </a:pP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329286028"/>
                  </a:ext>
                </a:extLst>
              </a:tr>
              <a:tr h="848334">
                <a:tc>
                  <a:txBody>
                    <a:bodyPr/>
                    <a:lstStyle/>
                    <a:p>
                      <a:pPr marL="0" marR="0">
                        <a:lnSpc>
                          <a:spcPct val="115000"/>
                        </a:lnSpc>
                        <a:spcAft>
                          <a:spcPts val="800"/>
                        </a:spcAft>
                      </a:pPr>
                      <a:r>
                        <a:rPr lang="en-US" sz="14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Clean Up</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0E2E2"/>
                    </a:solidFill>
                  </a:tcPr>
                </a:tc>
                <a:tc>
                  <a:txBody>
                    <a:bodyPr/>
                    <a:lstStyle/>
                    <a:p>
                      <a:pPr marL="0" marR="0">
                        <a:lnSpc>
                          <a:spcPct val="115000"/>
                        </a:lnSpc>
                        <a:spcAft>
                          <a:spcPts val="800"/>
                        </a:spcAft>
                      </a:pP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141908129"/>
                  </a:ext>
                </a:extLst>
              </a:tr>
            </a:tbl>
          </a:graphicData>
        </a:graphic>
      </p:graphicFrame>
      <p:sp>
        <p:nvSpPr>
          <p:cNvPr id="50" name="Text Box 1">
            <a:extLst>
              <a:ext uri="{FF2B5EF4-FFF2-40B4-BE49-F238E27FC236}">
                <a16:creationId xmlns:a16="http://schemas.microsoft.com/office/drawing/2014/main" id="{2AAFB4BB-FEA1-6AB3-87CA-448FFBB437A7}"/>
              </a:ext>
            </a:extLst>
          </p:cNvPr>
          <p:cNvSpPr txBox="1"/>
          <p:nvPr/>
        </p:nvSpPr>
        <p:spPr>
          <a:xfrm>
            <a:off x="2131794" y="2053741"/>
            <a:ext cx="1514475" cy="266700"/>
          </a:xfrm>
          <a:prstGeom prst="rect">
            <a:avLst/>
          </a:prstGeom>
          <a:solidFill>
            <a:srgbClr val="E1EB7D"/>
          </a:solidFill>
          <a:ln w="6350">
            <a:noFill/>
          </a:ln>
          <a:effectLst>
            <a:outerShdw blurRad="63500" sx="102000" sy="102000" algn="ctr" rotWithShape="0">
              <a:prstClr val="black">
                <a:alpha val="40000"/>
              </a:prstClr>
            </a:outerShdw>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15000"/>
              </a:lnSpc>
              <a:spcAft>
                <a:spcPts val="800"/>
              </a:spcAft>
            </a:pPr>
            <a:r>
              <a:rPr lang="en-US" sz="900" b="1"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Budget</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p:txBody>
      </p:sp>
      <p:sp>
        <p:nvSpPr>
          <p:cNvPr id="51" name="Text Box 1">
            <a:extLst>
              <a:ext uri="{FF2B5EF4-FFF2-40B4-BE49-F238E27FC236}">
                <a16:creationId xmlns:a16="http://schemas.microsoft.com/office/drawing/2014/main" id="{942C757F-3527-335F-553C-E15F319345B8}"/>
              </a:ext>
            </a:extLst>
          </p:cNvPr>
          <p:cNvSpPr txBox="1"/>
          <p:nvPr/>
        </p:nvSpPr>
        <p:spPr>
          <a:xfrm>
            <a:off x="2992219" y="2407754"/>
            <a:ext cx="1514475" cy="266700"/>
          </a:xfrm>
          <a:prstGeom prst="rect">
            <a:avLst/>
          </a:prstGeom>
          <a:solidFill>
            <a:srgbClr val="E1EB7D"/>
          </a:solidFill>
          <a:ln w="6350">
            <a:noFill/>
          </a:ln>
          <a:effectLst>
            <a:outerShdw blurRad="63500" sx="102000" sy="102000" algn="ctr" rotWithShape="0">
              <a:prstClr val="black">
                <a:alpha val="40000"/>
              </a:prstClr>
            </a:outerShdw>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15000"/>
              </a:lnSpc>
              <a:spcAft>
                <a:spcPts val="800"/>
              </a:spcAft>
            </a:pPr>
            <a:r>
              <a:rPr lang="en-US" sz="900" b="1"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Hire Designer</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p:txBody>
      </p:sp>
      <p:sp>
        <p:nvSpPr>
          <p:cNvPr id="53" name="Text Box 1">
            <a:extLst>
              <a:ext uri="{FF2B5EF4-FFF2-40B4-BE49-F238E27FC236}">
                <a16:creationId xmlns:a16="http://schemas.microsoft.com/office/drawing/2014/main" id="{243C46CF-ED4E-3190-54E1-6588F461D77F}"/>
              </a:ext>
            </a:extLst>
          </p:cNvPr>
          <p:cNvSpPr txBox="1"/>
          <p:nvPr/>
        </p:nvSpPr>
        <p:spPr>
          <a:xfrm>
            <a:off x="4635281" y="2409341"/>
            <a:ext cx="1514475" cy="266700"/>
          </a:xfrm>
          <a:prstGeom prst="rect">
            <a:avLst/>
          </a:prstGeom>
          <a:solidFill>
            <a:srgbClr val="E1EB7D"/>
          </a:solidFill>
          <a:ln w="6350">
            <a:noFill/>
          </a:ln>
          <a:effectLst>
            <a:outerShdw blurRad="63500" sx="102000" sy="102000" algn="ctr" rotWithShape="0">
              <a:prstClr val="black">
                <a:alpha val="40000"/>
              </a:prstClr>
            </a:outerShdw>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15000"/>
              </a:lnSpc>
              <a:spcAft>
                <a:spcPts val="800"/>
              </a:spcAft>
            </a:pPr>
            <a:r>
              <a:rPr lang="en-US" sz="900" b="1"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Design Drawings</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p:txBody>
      </p:sp>
      <p:sp>
        <p:nvSpPr>
          <p:cNvPr id="59" name="Text Box 1">
            <a:extLst>
              <a:ext uri="{FF2B5EF4-FFF2-40B4-BE49-F238E27FC236}">
                <a16:creationId xmlns:a16="http://schemas.microsoft.com/office/drawing/2014/main" id="{9E349073-1934-7CE1-6F13-68811D97F356}"/>
              </a:ext>
            </a:extLst>
          </p:cNvPr>
          <p:cNvSpPr txBox="1"/>
          <p:nvPr/>
        </p:nvSpPr>
        <p:spPr>
          <a:xfrm>
            <a:off x="3972089" y="2932087"/>
            <a:ext cx="1514475" cy="266700"/>
          </a:xfrm>
          <a:prstGeom prst="rect">
            <a:avLst/>
          </a:prstGeom>
          <a:solidFill>
            <a:srgbClr val="CAEDFB"/>
          </a:solidFill>
          <a:ln w="6350">
            <a:noFill/>
          </a:ln>
          <a:effectLst>
            <a:outerShdw blurRad="63500" sx="102000" sy="102000" algn="ctr" rotWithShape="0">
              <a:prstClr val="black">
                <a:alpha val="40000"/>
              </a:prstClr>
            </a:outerShdw>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15000"/>
              </a:lnSpc>
              <a:spcAft>
                <a:spcPts val="800"/>
              </a:spcAft>
            </a:pPr>
            <a:r>
              <a:rPr lang="en-US" sz="900" b="1"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Remove Furniture</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p:txBody>
      </p:sp>
      <p:sp>
        <p:nvSpPr>
          <p:cNvPr id="60" name="Text Box 1">
            <a:extLst>
              <a:ext uri="{FF2B5EF4-FFF2-40B4-BE49-F238E27FC236}">
                <a16:creationId xmlns:a16="http://schemas.microsoft.com/office/drawing/2014/main" id="{BC83FB71-55B8-E082-D1B9-0F54D5511CAE}"/>
              </a:ext>
            </a:extLst>
          </p:cNvPr>
          <p:cNvSpPr txBox="1"/>
          <p:nvPr/>
        </p:nvSpPr>
        <p:spPr>
          <a:xfrm>
            <a:off x="5256377" y="3259112"/>
            <a:ext cx="1514475" cy="266700"/>
          </a:xfrm>
          <a:prstGeom prst="rect">
            <a:avLst/>
          </a:prstGeom>
          <a:solidFill>
            <a:srgbClr val="CAEDFB"/>
          </a:solidFill>
          <a:ln w="6350">
            <a:noFill/>
          </a:ln>
          <a:effectLst>
            <a:outerShdw blurRad="63500" sx="102000" sy="102000" algn="ctr" rotWithShape="0">
              <a:prstClr val="black">
                <a:alpha val="40000"/>
              </a:prstClr>
            </a:outerShdw>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15000"/>
              </a:lnSpc>
              <a:spcAft>
                <a:spcPts val="800"/>
              </a:spcAft>
            </a:pPr>
            <a:r>
              <a:rPr lang="en-US" sz="900" b="1"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Demo Wall and Flooring</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p:txBody>
      </p:sp>
      <p:sp>
        <p:nvSpPr>
          <p:cNvPr id="61" name="Text Box 1">
            <a:extLst>
              <a:ext uri="{FF2B5EF4-FFF2-40B4-BE49-F238E27FC236}">
                <a16:creationId xmlns:a16="http://schemas.microsoft.com/office/drawing/2014/main" id="{0EA326DA-A30A-6BC9-8FB5-7B868C087C58}"/>
              </a:ext>
            </a:extLst>
          </p:cNvPr>
          <p:cNvSpPr txBox="1"/>
          <p:nvPr/>
        </p:nvSpPr>
        <p:spPr>
          <a:xfrm>
            <a:off x="7400925" y="3682876"/>
            <a:ext cx="1514475" cy="266700"/>
          </a:xfrm>
          <a:prstGeom prst="rect">
            <a:avLst/>
          </a:prstGeom>
          <a:solidFill>
            <a:schemeClr val="accent6">
              <a:lumMod val="20000"/>
              <a:lumOff val="80000"/>
            </a:schemeClr>
          </a:solidFill>
          <a:ln w="6350">
            <a:noFill/>
          </a:ln>
          <a:effectLst>
            <a:outerShdw blurRad="63500" sx="102000" sy="102000" algn="ctr" rotWithShape="0">
              <a:prstClr val="black">
                <a:alpha val="40000"/>
              </a:prstClr>
            </a:outerShdw>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15000"/>
              </a:lnSpc>
              <a:spcAft>
                <a:spcPts val="800"/>
              </a:spcAft>
            </a:pPr>
            <a:r>
              <a:rPr lang="en-US" sz="90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Framing and Flooring</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62" name="Text Box 1">
            <a:extLst>
              <a:ext uri="{FF2B5EF4-FFF2-40B4-BE49-F238E27FC236}">
                <a16:creationId xmlns:a16="http://schemas.microsoft.com/office/drawing/2014/main" id="{7238882C-F404-E8A8-F069-F9C520F735CC}"/>
              </a:ext>
            </a:extLst>
          </p:cNvPr>
          <p:cNvSpPr txBox="1"/>
          <p:nvPr/>
        </p:nvSpPr>
        <p:spPr>
          <a:xfrm>
            <a:off x="8300216" y="4073511"/>
            <a:ext cx="828675" cy="266700"/>
          </a:xfrm>
          <a:prstGeom prst="rect">
            <a:avLst/>
          </a:prstGeom>
          <a:solidFill>
            <a:schemeClr val="accent6">
              <a:lumMod val="20000"/>
              <a:lumOff val="80000"/>
            </a:schemeClr>
          </a:solidFill>
          <a:ln w="6350">
            <a:noFill/>
          </a:ln>
          <a:effectLst>
            <a:outerShdw blurRad="63500" sx="102000" sy="102000" algn="ctr" rotWithShape="0">
              <a:prstClr val="black">
                <a:alpha val="40000"/>
              </a:prstClr>
            </a:outerShdw>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15000"/>
              </a:lnSpc>
              <a:spcAft>
                <a:spcPts val="800"/>
              </a:spcAft>
            </a:pPr>
            <a:r>
              <a:rPr lang="en-US" sz="900" b="1"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Paint</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p:txBody>
      </p:sp>
      <p:sp>
        <p:nvSpPr>
          <p:cNvPr id="63" name="Text Box 1">
            <a:extLst>
              <a:ext uri="{FF2B5EF4-FFF2-40B4-BE49-F238E27FC236}">
                <a16:creationId xmlns:a16="http://schemas.microsoft.com/office/drawing/2014/main" id="{643205C5-5327-ABDD-3D75-C7D2BC1FDD3F}"/>
              </a:ext>
            </a:extLst>
          </p:cNvPr>
          <p:cNvSpPr txBox="1"/>
          <p:nvPr/>
        </p:nvSpPr>
        <p:spPr>
          <a:xfrm>
            <a:off x="9239250" y="4078163"/>
            <a:ext cx="1514475" cy="266700"/>
          </a:xfrm>
          <a:prstGeom prst="rect">
            <a:avLst/>
          </a:prstGeom>
          <a:solidFill>
            <a:schemeClr val="accent6">
              <a:lumMod val="20000"/>
              <a:lumOff val="80000"/>
            </a:schemeClr>
          </a:solidFill>
          <a:ln w="6350">
            <a:noFill/>
          </a:ln>
          <a:effectLst>
            <a:outerShdw blurRad="63500" sx="102000" sy="102000" algn="ctr" rotWithShape="0">
              <a:prstClr val="black">
                <a:alpha val="40000"/>
              </a:prstClr>
            </a:outerShdw>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15000"/>
              </a:lnSpc>
              <a:spcAft>
                <a:spcPts val="800"/>
              </a:spcAft>
            </a:pPr>
            <a:r>
              <a:rPr lang="en-US" sz="900" b="1"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Install Light Fixtures</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p:txBody>
      </p:sp>
      <p:sp>
        <p:nvSpPr>
          <p:cNvPr id="64" name="Text Box 1">
            <a:extLst>
              <a:ext uri="{FF2B5EF4-FFF2-40B4-BE49-F238E27FC236}">
                <a16:creationId xmlns:a16="http://schemas.microsoft.com/office/drawing/2014/main" id="{9B6C0CB1-A3B1-4507-91EC-4CF0EA5C7980}"/>
              </a:ext>
            </a:extLst>
          </p:cNvPr>
          <p:cNvSpPr txBox="1"/>
          <p:nvPr/>
        </p:nvSpPr>
        <p:spPr>
          <a:xfrm>
            <a:off x="10369550" y="4819060"/>
            <a:ext cx="1514475" cy="266700"/>
          </a:xfrm>
          <a:prstGeom prst="rect">
            <a:avLst/>
          </a:prstGeom>
          <a:solidFill>
            <a:srgbClr val="E0E2E2"/>
          </a:solidFill>
          <a:ln w="6350">
            <a:noFill/>
          </a:ln>
          <a:effectLst>
            <a:outerShdw blurRad="63500" sx="102000" sy="102000" algn="ctr" rotWithShape="0">
              <a:prstClr val="black">
                <a:alpha val="40000"/>
              </a:prstClr>
            </a:outerShdw>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15000"/>
              </a:lnSpc>
              <a:spcAft>
                <a:spcPts val="800"/>
              </a:spcAft>
            </a:pPr>
            <a:r>
              <a:rPr lang="en-US" sz="900" b="1"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Arrange Furniture</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p:txBody>
      </p:sp>
      <p:grpSp>
        <p:nvGrpSpPr>
          <p:cNvPr id="65" name="Group 64">
            <a:extLst>
              <a:ext uri="{FF2B5EF4-FFF2-40B4-BE49-F238E27FC236}">
                <a16:creationId xmlns:a16="http://schemas.microsoft.com/office/drawing/2014/main" id="{45D4D38A-D92E-ACAB-D0E2-454937EA6462}"/>
              </a:ext>
            </a:extLst>
          </p:cNvPr>
          <p:cNvGrpSpPr/>
          <p:nvPr/>
        </p:nvGrpSpPr>
        <p:grpSpPr>
          <a:xfrm>
            <a:off x="10877550" y="5632071"/>
            <a:ext cx="1006475" cy="1006475"/>
            <a:chOff x="0" y="0"/>
            <a:chExt cx="666750" cy="666750"/>
          </a:xfrm>
        </p:grpSpPr>
        <p:sp>
          <p:nvSpPr>
            <p:cNvPr id="67" name="Oval 66">
              <a:extLst>
                <a:ext uri="{FF2B5EF4-FFF2-40B4-BE49-F238E27FC236}">
                  <a16:creationId xmlns:a16="http://schemas.microsoft.com/office/drawing/2014/main" id="{416A46A0-0FEB-DE41-17AC-5F50A8063990}"/>
                </a:ext>
              </a:extLst>
            </p:cNvPr>
            <p:cNvSpPr/>
            <p:nvPr/>
          </p:nvSpPr>
          <p:spPr>
            <a:xfrm>
              <a:off x="0" y="0"/>
              <a:ext cx="666750" cy="666750"/>
            </a:xfrm>
            <a:prstGeom prst="ellipse">
              <a:avLst/>
            </a:prstGeom>
            <a:solidFill>
              <a:srgbClr val="156082"/>
            </a:solidFill>
            <a:ln w="28575">
              <a:solidFill>
                <a:srgbClr val="E1EB7D"/>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pic>
          <p:nvPicPr>
            <p:cNvPr id="69" name="Graphic 4" descr="Daily calendar with solid fill">
              <a:extLst>
                <a:ext uri="{FF2B5EF4-FFF2-40B4-BE49-F238E27FC236}">
                  <a16:creationId xmlns:a16="http://schemas.microsoft.com/office/drawing/2014/main" id="{BD214E24-7D99-E8B4-0474-8CAA2F8C49A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23825" y="104775"/>
              <a:ext cx="419100" cy="419100"/>
            </a:xfrm>
            <a:prstGeom prst="rect">
              <a:avLst/>
            </a:prstGeom>
          </p:spPr>
        </p:pic>
      </p:grpSp>
      <p:sp>
        <p:nvSpPr>
          <p:cNvPr id="71" name="Rectangle 21">
            <a:extLst>
              <a:ext uri="{FF2B5EF4-FFF2-40B4-BE49-F238E27FC236}">
                <a16:creationId xmlns:a16="http://schemas.microsoft.com/office/drawing/2014/main" id="{39F6A00A-818E-9ECF-558C-6C88B83E6EA0}"/>
              </a:ext>
            </a:extLst>
          </p:cNvPr>
          <p:cNvSpPr>
            <a:spLocks noChangeArrowheads="1"/>
          </p:cNvSpPr>
          <p:nvPr/>
        </p:nvSpPr>
        <p:spPr bwMode="auto">
          <a:xfrm>
            <a:off x="125413" y="144736"/>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3200" b="0" i="0" u="none" strike="noStrike" cap="none" normalizeH="0" baseline="0" dirty="0">
                <a:ln>
                  <a:noFill/>
                </a:ln>
                <a:solidFill>
                  <a:srgbClr val="156082"/>
                </a:solidFill>
                <a:effectLst/>
                <a:latin typeface="Century Gothic" panose="020B0502020202020204" pitchFamily="34" charset="0"/>
                <a:ea typeface="Aptos" panose="020B0004020202020204" pitchFamily="34" charset="0"/>
                <a:cs typeface="Times New Roman" panose="02020603050405020304" pitchFamily="18" charset="0"/>
              </a:rPr>
              <a:t>Project Main Street</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73" name="Rectangle 31">
            <a:extLst>
              <a:ext uri="{FF2B5EF4-FFF2-40B4-BE49-F238E27FC236}">
                <a16:creationId xmlns:a16="http://schemas.microsoft.com/office/drawing/2014/main" id="{D6EB5872-0AB1-228D-5FC6-FA12B343FDE1}"/>
              </a:ext>
            </a:extLst>
          </p:cNvPr>
          <p:cNvSpPr>
            <a:spLocks noChangeArrowheads="1"/>
          </p:cNvSpPr>
          <p:nvPr/>
        </p:nvSpPr>
        <p:spPr bwMode="auto">
          <a:xfrm>
            <a:off x="1592263" y="228282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75" name="Rectangle 32">
            <a:extLst>
              <a:ext uri="{FF2B5EF4-FFF2-40B4-BE49-F238E27FC236}">
                <a16:creationId xmlns:a16="http://schemas.microsoft.com/office/drawing/2014/main" id="{CF3D66C2-EB8E-84CF-7003-89E104C71F8B}"/>
              </a:ext>
            </a:extLst>
          </p:cNvPr>
          <p:cNvSpPr>
            <a:spLocks noChangeArrowheads="1"/>
          </p:cNvSpPr>
          <p:nvPr/>
        </p:nvSpPr>
        <p:spPr bwMode="auto">
          <a:xfrm>
            <a:off x="1592263" y="274002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200" b="1" i="0" u="none" strike="noStrike" cap="none" normalizeH="0" baseline="0">
                <a:ln>
                  <a:noFill/>
                </a:ln>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br>
            <a:endParaRPr kumimoji="0" lang="en-US" altLang="en-US" sz="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77" name="Rectangle 41">
            <a:extLst>
              <a:ext uri="{FF2B5EF4-FFF2-40B4-BE49-F238E27FC236}">
                <a16:creationId xmlns:a16="http://schemas.microsoft.com/office/drawing/2014/main" id="{639ADD27-AB38-CDE9-778A-35C5A2958E5A}"/>
              </a:ext>
            </a:extLst>
          </p:cNvPr>
          <p:cNvSpPr>
            <a:spLocks noChangeArrowheads="1"/>
          </p:cNvSpPr>
          <p:nvPr/>
        </p:nvSpPr>
        <p:spPr bwMode="auto">
          <a:xfrm>
            <a:off x="1592263" y="319722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79" name="Text Box 1">
            <a:extLst>
              <a:ext uri="{FF2B5EF4-FFF2-40B4-BE49-F238E27FC236}">
                <a16:creationId xmlns:a16="http://schemas.microsoft.com/office/drawing/2014/main" id="{6DFD5DBB-BF81-9433-B2A1-216F8ADCAEBD}"/>
              </a:ext>
            </a:extLst>
          </p:cNvPr>
          <p:cNvSpPr txBox="1"/>
          <p:nvPr/>
        </p:nvSpPr>
        <p:spPr>
          <a:xfrm>
            <a:off x="307975" y="6022150"/>
            <a:ext cx="1514475" cy="266700"/>
          </a:xfrm>
          <a:prstGeom prst="rect">
            <a:avLst/>
          </a:prstGeom>
          <a:solidFill>
            <a:srgbClr val="E1EB7D"/>
          </a:solidFill>
          <a:ln w="6350">
            <a:noFill/>
          </a:ln>
          <a:effectLst>
            <a:outerShdw blurRad="63500" sx="102000" sy="102000" algn="ctr" rotWithShape="0">
              <a:prstClr val="black">
                <a:alpha val="40000"/>
              </a:prstClr>
            </a:outerShdw>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15000"/>
              </a:lnSpc>
              <a:spcAft>
                <a:spcPts val="800"/>
              </a:spcAft>
            </a:pPr>
            <a:r>
              <a:rPr lang="en-US" sz="900" b="1"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Task Name</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pPr>
            <a:r>
              <a:rPr lang="en-US" sz="900" b="1"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p:txBody>
      </p:sp>
      <p:sp>
        <p:nvSpPr>
          <p:cNvPr id="81" name="Text Box 1">
            <a:extLst>
              <a:ext uri="{FF2B5EF4-FFF2-40B4-BE49-F238E27FC236}">
                <a16:creationId xmlns:a16="http://schemas.microsoft.com/office/drawing/2014/main" id="{E5C52559-AD04-2A19-C7D9-4DD5B9820238}"/>
              </a:ext>
            </a:extLst>
          </p:cNvPr>
          <p:cNvSpPr txBox="1"/>
          <p:nvPr/>
        </p:nvSpPr>
        <p:spPr>
          <a:xfrm>
            <a:off x="307975" y="6381560"/>
            <a:ext cx="1514475" cy="266700"/>
          </a:xfrm>
          <a:prstGeom prst="rect">
            <a:avLst/>
          </a:prstGeom>
          <a:solidFill>
            <a:srgbClr val="E1EB7D"/>
          </a:solidFill>
          <a:ln w="6350">
            <a:noFill/>
          </a:ln>
          <a:effectLst>
            <a:outerShdw blurRad="63500" sx="102000" sy="102000" algn="ctr" rotWithShape="0">
              <a:prstClr val="black">
                <a:alpha val="40000"/>
              </a:prstClr>
            </a:outerShdw>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15000"/>
              </a:lnSpc>
              <a:spcAft>
                <a:spcPts val="800"/>
              </a:spcAft>
            </a:pPr>
            <a:r>
              <a:rPr lang="en-US" sz="900" b="1"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Task Name</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p:txBody>
      </p:sp>
      <p:sp>
        <p:nvSpPr>
          <p:cNvPr id="83" name="Text Box 1">
            <a:extLst>
              <a:ext uri="{FF2B5EF4-FFF2-40B4-BE49-F238E27FC236}">
                <a16:creationId xmlns:a16="http://schemas.microsoft.com/office/drawing/2014/main" id="{A71EF60F-D4CC-E3FB-0F49-493776088435}"/>
              </a:ext>
            </a:extLst>
          </p:cNvPr>
          <p:cNvSpPr txBox="1"/>
          <p:nvPr/>
        </p:nvSpPr>
        <p:spPr>
          <a:xfrm>
            <a:off x="2041525" y="6020880"/>
            <a:ext cx="1514475" cy="266700"/>
          </a:xfrm>
          <a:prstGeom prst="rect">
            <a:avLst/>
          </a:prstGeom>
          <a:solidFill>
            <a:schemeClr val="accent4">
              <a:lumMod val="20000"/>
              <a:lumOff val="80000"/>
            </a:schemeClr>
          </a:solidFill>
          <a:ln w="6350">
            <a:noFill/>
          </a:ln>
          <a:effectLst>
            <a:outerShdw blurRad="63500" sx="102000" sy="102000" algn="ctr" rotWithShape="0">
              <a:prstClr val="black">
                <a:alpha val="40000"/>
              </a:prstClr>
            </a:outerShdw>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15000"/>
              </a:lnSpc>
              <a:spcAft>
                <a:spcPts val="800"/>
              </a:spcAft>
            </a:pPr>
            <a:r>
              <a:rPr lang="en-US" sz="900" b="1"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Task Name</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p:txBody>
      </p:sp>
      <p:sp>
        <p:nvSpPr>
          <p:cNvPr id="85" name="Text Box 1">
            <a:extLst>
              <a:ext uri="{FF2B5EF4-FFF2-40B4-BE49-F238E27FC236}">
                <a16:creationId xmlns:a16="http://schemas.microsoft.com/office/drawing/2014/main" id="{84127C7D-FAD6-E3C4-0087-613A86419BF7}"/>
              </a:ext>
            </a:extLst>
          </p:cNvPr>
          <p:cNvSpPr txBox="1"/>
          <p:nvPr/>
        </p:nvSpPr>
        <p:spPr>
          <a:xfrm>
            <a:off x="2041525" y="6380290"/>
            <a:ext cx="1514475" cy="266700"/>
          </a:xfrm>
          <a:prstGeom prst="rect">
            <a:avLst/>
          </a:prstGeom>
          <a:solidFill>
            <a:schemeClr val="accent4">
              <a:lumMod val="20000"/>
              <a:lumOff val="80000"/>
            </a:schemeClr>
          </a:solidFill>
          <a:ln w="6350">
            <a:noFill/>
          </a:ln>
          <a:effectLst>
            <a:outerShdw blurRad="63500" sx="102000" sy="102000" algn="ctr" rotWithShape="0">
              <a:prstClr val="black">
                <a:alpha val="40000"/>
              </a:prstClr>
            </a:outerShdw>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15000"/>
              </a:lnSpc>
              <a:spcAft>
                <a:spcPts val="800"/>
              </a:spcAft>
            </a:pPr>
            <a:r>
              <a:rPr lang="en-US" sz="900" b="1"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Task Name</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p:txBody>
      </p:sp>
      <p:sp>
        <p:nvSpPr>
          <p:cNvPr id="91" name="Text Box 1">
            <a:extLst>
              <a:ext uri="{FF2B5EF4-FFF2-40B4-BE49-F238E27FC236}">
                <a16:creationId xmlns:a16="http://schemas.microsoft.com/office/drawing/2014/main" id="{2A664BE8-2C68-3732-1C5C-6369CE74031B}"/>
              </a:ext>
            </a:extLst>
          </p:cNvPr>
          <p:cNvSpPr txBox="1"/>
          <p:nvPr/>
        </p:nvSpPr>
        <p:spPr>
          <a:xfrm>
            <a:off x="3717925" y="6001830"/>
            <a:ext cx="1514475" cy="266700"/>
          </a:xfrm>
          <a:prstGeom prst="rect">
            <a:avLst/>
          </a:prstGeom>
          <a:solidFill>
            <a:schemeClr val="accent6">
              <a:lumMod val="20000"/>
              <a:lumOff val="80000"/>
            </a:schemeClr>
          </a:solidFill>
          <a:ln w="6350">
            <a:noFill/>
          </a:ln>
          <a:effectLst>
            <a:outerShdw blurRad="63500" sx="102000" sy="102000" algn="ctr" rotWithShape="0">
              <a:prstClr val="black">
                <a:alpha val="40000"/>
              </a:prstClr>
            </a:outerShdw>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15000"/>
              </a:lnSpc>
              <a:spcAft>
                <a:spcPts val="800"/>
              </a:spcAft>
            </a:pPr>
            <a:r>
              <a:rPr lang="en-US" sz="900" b="1"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Task Name</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p:txBody>
      </p:sp>
      <p:sp>
        <p:nvSpPr>
          <p:cNvPr id="93" name="Text Box 1">
            <a:extLst>
              <a:ext uri="{FF2B5EF4-FFF2-40B4-BE49-F238E27FC236}">
                <a16:creationId xmlns:a16="http://schemas.microsoft.com/office/drawing/2014/main" id="{5CB8A01E-ECA4-F71B-3A4D-075DC4A222F9}"/>
              </a:ext>
            </a:extLst>
          </p:cNvPr>
          <p:cNvSpPr txBox="1"/>
          <p:nvPr/>
        </p:nvSpPr>
        <p:spPr>
          <a:xfrm>
            <a:off x="3717925" y="6361240"/>
            <a:ext cx="1514475" cy="266700"/>
          </a:xfrm>
          <a:prstGeom prst="rect">
            <a:avLst/>
          </a:prstGeom>
          <a:solidFill>
            <a:schemeClr val="accent6">
              <a:lumMod val="20000"/>
              <a:lumOff val="80000"/>
            </a:schemeClr>
          </a:solidFill>
          <a:ln w="6350">
            <a:noFill/>
          </a:ln>
          <a:effectLst>
            <a:outerShdw blurRad="63500" sx="102000" sy="102000" algn="ctr" rotWithShape="0">
              <a:prstClr val="black">
                <a:alpha val="40000"/>
              </a:prstClr>
            </a:outerShdw>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15000"/>
              </a:lnSpc>
              <a:spcAft>
                <a:spcPts val="800"/>
              </a:spcAft>
            </a:pPr>
            <a:r>
              <a:rPr lang="en-US" sz="900" b="1"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Task Name</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p:txBody>
      </p:sp>
      <p:sp>
        <p:nvSpPr>
          <p:cNvPr id="95" name="Text Box 1">
            <a:extLst>
              <a:ext uri="{FF2B5EF4-FFF2-40B4-BE49-F238E27FC236}">
                <a16:creationId xmlns:a16="http://schemas.microsoft.com/office/drawing/2014/main" id="{A7F6E64F-C632-25DA-278F-6EAC5629BA14}"/>
              </a:ext>
            </a:extLst>
          </p:cNvPr>
          <p:cNvSpPr txBox="1"/>
          <p:nvPr/>
        </p:nvSpPr>
        <p:spPr>
          <a:xfrm>
            <a:off x="5383530" y="6003735"/>
            <a:ext cx="1514475" cy="266700"/>
          </a:xfrm>
          <a:prstGeom prst="rect">
            <a:avLst/>
          </a:prstGeom>
          <a:solidFill>
            <a:srgbClr val="E0E2E2"/>
          </a:solidFill>
          <a:ln w="6350">
            <a:noFill/>
          </a:ln>
          <a:effectLst>
            <a:outerShdw blurRad="63500" sx="102000" sy="102000" algn="ctr" rotWithShape="0">
              <a:prstClr val="black">
                <a:alpha val="40000"/>
              </a:prstClr>
            </a:outerShdw>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15000"/>
              </a:lnSpc>
              <a:spcAft>
                <a:spcPts val="800"/>
              </a:spcAft>
            </a:pPr>
            <a:r>
              <a:rPr lang="en-US" sz="900" b="1"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Task Name</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p:txBody>
      </p:sp>
      <p:sp>
        <p:nvSpPr>
          <p:cNvPr id="96" name="Text Box 1">
            <a:extLst>
              <a:ext uri="{FF2B5EF4-FFF2-40B4-BE49-F238E27FC236}">
                <a16:creationId xmlns:a16="http://schemas.microsoft.com/office/drawing/2014/main" id="{8E1A7957-0FFE-B9AE-E8B3-C4C0CD59538A}"/>
              </a:ext>
            </a:extLst>
          </p:cNvPr>
          <p:cNvSpPr txBox="1"/>
          <p:nvPr/>
        </p:nvSpPr>
        <p:spPr>
          <a:xfrm>
            <a:off x="5383530" y="6363145"/>
            <a:ext cx="1514475" cy="266700"/>
          </a:xfrm>
          <a:prstGeom prst="rect">
            <a:avLst/>
          </a:prstGeom>
          <a:solidFill>
            <a:srgbClr val="E0E2E2"/>
          </a:solidFill>
          <a:ln w="6350">
            <a:noFill/>
          </a:ln>
          <a:effectLst>
            <a:outerShdw blurRad="63500" sx="102000" sy="102000" algn="ctr" rotWithShape="0">
              <a:prstClr val="black">
                <a:alpha val="40000"/>
              </a:prstClr>
            </a:outerShdw>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15000"/>
              </a:lnSpc>
              <a:spcAft>
                <a:spcPts val="800"/>
              </a:spcAft>
            </a:pPr>
            <a:r>
              <a:rPr lang="en-US" sz="900" b="1"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Task Name</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p:txBody>
      </p:sp>
      <p:sp>
        <p:nvSpPr>
          <p:cNvPr id="97" name="TextBox 96">
            <a:extLst>
              <a:ext uri="{FF2B5EF4-FFF2-40B4-BE49-F238E27FC236}">
                <a16:creationId xmlns:a16="http://schemas.microsoft.com/office/drawing/2014/main" id="{34A4D3C8-477A-3975-1EA2-5A80075E31BB}"/>
              </a:ext>
            </a:extLst>
          </p:cNvPr>
          <p:cNvSpPr txBox="1"/>
          <p:nvPr/>
        </p:nvSpPr>
        <p:spPr>
          <a:xfrm>
            <a:off x="5440027" y="117258"/>
            <a:ext cx="6583809" cy="492443"/>
          </a:xfrm>
          <a:prstGeom prst="rect">
            <a:avLst/>
          </a:prstGeom>
          <a:noFill/>
        </p:spPr>
        <p:txBody>
          <a:bodyPr wrap="square" rtlCol="0">
            <a:spAutoFit/>
          </a:bodyPr>
          <a:lstStyle/>
          <a:p>
            <a:pPr algn="r"/>
            <a:r>
              <a:rPr lang="en-US" sz="2600" b="1" dirty="0">
                <a:solidFill>
                  <a:schemeClr val="tx1">
                    <a:lumMod val="65000"/>
                    <a:lumOff val="35000"/>
                  </a:schemeClr>
                </a:solidFill>
                <a:latin typeface="Century Gothic" panose="020B0502020202020204" pitchFamily="34" charset="0"/>
              </a:rPr>
              <a:t>Example</a:t>
            </a:r>
          </a:p>
        </p:txBody>
      </p:sp>
    </p:spTree>
    <p:extLst>
      <p:ext uri="{BB962C8B-B14F-4D97-AF65-F5344CB8AC3E}">
        <p14:creationId xmlns:p14="http://schemas.microsoft.com/office/powerpoint/2010/main" val="38477010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164">
          <a:extLst>
            <a:ext uri="{FF2B5EF4-FFF2-40B4-BE49-F238E27FC236}">
              <a16:creationId xmlns:a16="http://schemas.microsoft.com/office/drawing/2014/main" id="{C05D8BE3-7863-65DE-A465-9D193FDDE3EB}"/>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8DB34A0E-B724-7864-2DD4-CC8D3F9D74DF}"/>
              </a:ext>
            </a:extLst>
          </p:cNvPr>
          <p:cNvGraphicFramePr>
            <a:graphicFrameLocks noGrp="1"/>
          </p:cNvGraphicFramePr>
          <p:nvPr>
            <p:extLst>
              <p:ext uri="{D42A27DB-BD31-4B8C-83A1-F6EECF244321}">
                <p14:modId xmlns:p14="http://schemas.microsoft.com/office/powerpoint/2010/main" val="3993607045"/>
              </p:ext>
            </p:extLst>
          </p:nvPr>
        </p:nvGraphicFramePr>
        <p:xfrm>
          <a:off x="233135" y="860425"/>
          <a:ext cx="11790701" cy="4474755"/>
        </p:xfrm>
        <a:graphic>
          <a:graphicData uri="http://schemas.openxmlformats.org/drawingml/2006/table">
            <a:tbl>
              <a:tblPr firstRow="1" firstCol="1" bandRow="1"/>
              <a:tblGrid>
                <a:gridCol w="1309349">
                  <a:extLst>
                    <a:ext uri="{9D8B030D-6E8A-4147-A177-3AD203B41FA5}">
                      <a16:colId xmlns:a16="http://schemas.microsoft.com/office/drawing/2014/main" val="449596838"/>
                    </a:ext>
                  </a:extLst>
                </a:gridCol>
                <a:gridCol w="1310169">
                  <a:extLst>
                    <a:ext uri="{9D8B030D-6E8A-4147-A177-3AD203B41FA5}">
                      <a16:colId xmlns:a16="http://schemas.microsoft.com/office/drawing/2014/main" val="2992167902"/>
                    </a:ext>
                  </a:extLst>
                </a:gridCol>
                <a:gridCol w="1310169">
                  <a:extLst>
                    <a:ext uri="{9D8B030D-6E8A-4147-A177-3AD203B41FA5}">
                      <a16:colId xmlns:a16="http://schemas.microsoft.com/office/drawing/2014/main" val="143580127"/>
                    </a:ext>
                  </a:extLst>
                </a:gridCol>
                <a:gridCol w="1310169">
                  <a:extLst>
                    <a:ext uri="{9D8B030D-6E8A-4147-A177-3AD203B41FA5}">
                      <a16:colId xmlns:a16="http://schemas.microsoft.com/office/drawing/2014/main" val="2174798704"/>
                    </a:ext>
                  </a:extLst>
                </a:gridCol>
                <a:gridCol w="1310169">
                  <a:extLst>
                    <a:ext uri="{9D8B030D-6E8A-4147-A177-3AD203B41FA5}">
                      <a16:colId xmlns:a16="http://schemas.microsoft.com/office/drawing/2014/main" val="3593212294"/>
                    </a:ext>
                  </a:extLst>
                </a:gridCol>
                <a:gridCol w="1310169">
                  <a:extLst>
                    <a:ext uri="{9D8B030D-6E8A-4147-A177-3AD203B41FA5}">
                      <a16:colId xmlns:a16="http://schemas.microsoft.com/office/drawing/2014/main" val="2862769718"/>
                    </a:ext>
                  </a:extLst>
                </a:gridCol>
                <a:gridCol w="1310169">
                  <a:extLst>
                    <a:ext uri="{9D8B030D-6E8A-4147-A177-3AD203B41FA5}">
                      <a16:colId xmlns:a16="http://schemas.microsoft.com/office/drawing/2014/main" val="1952507689"/>
                    </a:ext>
                  </a:extLst>
                </a:gridCol>
                <a:gridCol w="1310169">
                  <a:extLst>
                    <a:ext uri="{9D8B030D-6E8A-4147-A177-3AD203B41FA5}">
                      <a16:colId xmlns:a16="http://schemas.microsoft.com/office/drawing/2014/main" val="1541309289"/>
                    </a:ext>
                  </a:extLst>
                </a:gridCol>
                <a:gridCol w="1310169">
                  <a:extLst>
                    <a:ext uri="{9D8B030D-6E8A-4147-A177-3AD203B41FA5}">
                      <a16:colId xmlns:a16="http://schemas.microsoft.com/office/drawing/2014/main" val="295946407"/>
                    </a:ext>
                  </a:extLst>
                </a:gridCol>
              </a:tblGrid>
              <a:tr h="453368">
                <a:tc rowSpan="2">
                  <a:txBody>
                    <a:bodyPr/>
                    <a:lstStyle/>
                    <a:p>
                      <a:pPr marL="0" marR="0">
                        <a:lnSpc>
                          <a:spcPct val="115000"/>
                        </a:lnSpc>
                        <a:spcAft>
                          <a:spcPts val="800"/>
                        </a:spcAft>
                      </a:pPr>
                      <a:r>
                        <a:rPr lang="en-US" sz="1400" kern="100" dirty="0">
                          <a:solidFill>
                            <a:srgbClr val="FFFFFF"/>
                          </a:solidFill>
                          <a:effectLst/>
                          <a:latin typeface="Century Gothic" panose="020B0502020202020204" pitchFamily="34" charset="0"/>
                          <a:ea typeface="Aptos" panose="020B0004020202020204" pitchFamily="34" charset="0"/>
                          <a:cs typeface="Times New Roman" panose="02020603050405020304" pitchFamily="18" charset="0"/>
                        </a:rPr>
                        <a:t>Phases</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595959"/>
                    </a:solidFill>
                  </a:tcPr>
                </a:tc>
                <a:tc gridSpan="8">
                  <a:txBody>
                    <a:bodyPr/>
                    <a:lstStyle/>
                    <a:p>
                      <a:pPr marL="0" marR="0" algn="ctr">
                        <a:lnSpc>
                          <a:spcPct val="115000"/>
                        </a:lnSpc>
                        <a:spcAft>
                          <a:spcPts val="800"/>
                        </a:spcAft>
                      </a:pPr>
                      <a:r>
                        <a:rPr lang="en-US" sz="1400" kern="100" dirty="0">
                          <a:solidFill>
                            <a:srgbClr val="FFFFFF"/>
                          </a:solidFill>
                          <a:effectLst/>
                          <a:latin typeface="Century Gothic" panose="020B0502020202020204" pitchFamily="34" charset="0"/>
                          <a:ea typeface="Aptos" panose="020B0004020202020204" pitchFamily="34" charset="0"/>
                          <a:cs typeface="Times New Roman" panose="02020603050405020304" pitchFamily="18" charset="0"/>
                        </a:rPr>
                        <a:t>Weekly Schedule</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7F7F7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128518631"/>
                  </a:ext>
                </a:extLst>
              </a:tr>
              <a:tr h="628051">
                <a:tc vMerge="1">
                  <a:txBody>
                    <a:bodyPr/>
                    <a:lstStyle/>
                    <a:p>
                      <a:endParaRPr lang="en-US"/>
                    </a:p>
                  </a:txBody>
                  <a:tcPr/>
                </a:tc>
                <a:tc>
                  <a:txBody>
                    <a:bodyPr/>
                    <a:lstStyle/>
                    <a:p>
                      <a:pPr marL="0" marR="0" algn="ctr">
                        <a:lnSpc>
                          <a:spcPct val="115000"/>
                        </a:lnSpc>
                        <a:spcAft>
                          <a:spcPts val="800"/>
                        </a:spcAft>
                      </a:pPr>
                      <a:r>
                        <a:rPr lang="en-US" sz="1100" b="1" kern="100" dirty="0">
                          <a:solidFill>
                            <a:srgbClr val="FFFFFF"/>
                          </a:solidFill>
                          <a:effectLst/>
                          <a:latin typeface="Century Gothic" panose="020B0502020202020204" pitchFamily="34" charset="0"/>
                          <a:ea typeface="Aptos" panose="020B0004020202020204" pitchFamily="34" charset="0"/>
                          <a:cs typeface="Times New Roman" panose="02020603050405020304" pitchFamily="18" charset="0"/>
                        </a:rPr>
                        <a:t>Week 1</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ctr">
                        <a:lnSpc>
                          <a:spcPct val="115000"/>
                        </a:lnSpc>
                        <a:spcAft>
                          <a:spcPts val="800"/>
                        </a:spcAft>
                      </a:pPr>
                      <a:r>
                        <a:rPr lang="en-US" sz="1100" kern="100" dirty="0">
                          <a:solidFill>
                            <a:srgbClr val="FFFFFF"/>
                          </a:solidFill>
                          <a:effectLst/>
                          <a:latin typeface="Century Gothic" panose="020B0502020202020204" pitchFamily="34" charset="0"/>
                          <a:ea typeface="Aptos" panose="020B0004020202020204" pitchFamily="34" charset="0"/>
                          <a:cs typeface="Times New Roman" panose="02020603050405020304" pitchFamily="18" charset="0"/>
                        </a:rPr>
                        <a:t>MM/DD/YY</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156082"/>
                    </a:solidFill>
                  </a:tcPr>
                </a:tc>
                <a:tc>
                  <a:txBody>
                    <a:bodyPr/>
                    <a:lstStyle/>
                    <a:p>
                      <a:pPr marL="0" marR="0" algn="ctr">
                        <a:lnSpc>
                          <a:spcPct val="115000"/>
                        </a:lnSpc>
                        <a:spcAft>
                          <a:spcPts val="800"/>
                        </a:spcAft>
                      </a:pPr>
                      <a:r>
                        <a:rPr lang="en-US" sz="1100" b="1" kern="100" dirty="0">
                          <a:solidFill>
                            <a:srgbClr val="FFFFFF"/>
                          </a:solidFill>
                          <a:effectLst/>
                          <a:latin typeface="Century Gothic" panose="020B0502020202020204" pitchFamily="34" charset="0"/>
                          <a:ea typeface="Aptos" panose="020B0004020202020204" pitchFamily="34" charset="0"/>
                          <a:cs typeface="Times New Roman" panose="02020603050405020304" pitchFamily="18" charset="0"/>
                        </a:rPr>
                        <a:t>Week 2</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ctr">
                        <a:lnSpc>
                          <a:spcPct val="115000"/>
                        </a:lnSpc>
                        <a:spcAft>
                          <a:spcPts val="800"/>
                        </a:spcAft>
                      </a:pPr>
                      <a:r>
                        <a:rPr lang="en-US" sz="1100" kern="100" dirty="0">
                          <a:solidFill>
                            <a:srgbClr val="FFFFFF"/>
                          </a:solidFill>
                          <a:effectLst/>
                          <a:latin typeface="Century Gothic" panose="020B0502020202020204" pitchFamily="34" charset="0"/>
                          <a:ea typeface="Aptos" panose="020B0004020202020204" pitchFamily="34" charset="0"/>
                          <a:cs typeface="Times New Roman" panose="02020603050405020304" pitchFamily="18" charset="0"/>
                        </a:rPr>
                        <a:t>MM/DD/YY</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156082"/>
                    </a:solidFill>
                  </a:tcPr>
                </a:tc>
                <a:tc>
                  <a:txBody>
                    <a:bodyPr/>
                    <a:lstStyle/>
                    <a:p>
                      <a:pPr marL="0" marR="0" algn="ctr">
                        <a:lnSpc>
                          <a:spcPct val="115000"/>
                        </a:lnSpc>
                        <a:spcAft>
                          <a:spcPts val="800"/>
                        </a:spcAft>
                      </a:pPr>
                      <a:r>
                        <a:rPr lang="en-US" sz="1100" b="1" kern="100" dirty="0">
                          <a:solidFill>
                            <a:srgbClr val="FFFFFF"/>
                          </a:solidFill>
                          <a:effectLst/>
                          <a:latin typeface="Century Gothic" panose="020B0502020202020204" pitchFamily="34" charset="0"/>
                          <a:ea typeface="Aptos" panose="020B0004020202020204" pitchFamily="34" charset="0"/>
                          <a:cs typeface="Times New Roman" panose="02020603050405020304" pitchFamily="18" charset="0"/>
                        </a:rPr>
                        <a:t>Week 3</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ctr">
                        <a:lnSpc>
                          <a:spcPct val="115000"/>
                        </a:lnSpc>
                        <a:spcAft>
                          <a:spcPts val="800"/>
                        </a:spcAft>
                      </a:pPr>
                      <a:r>
                        <a:rPr lang="en-US" sz="1100" kern="100" dirty="0">
                          <a:solidFill>
                            <a:srgbClr val="FFFFFF"/>
                          </a:solidFill>
                          <a:effectLst/>
                          <a:latin typeface="Century Gothic" panose="020B0502020202020204" pitchFamily="34" charset="0"/>
                          <a:ea typeface="Aptos" panose="020B0004020202020204" pitchFamily="34" charset="0"/>
                          <a:cs typeface="Times New Roman" panose="02020603050405020304" pitchFamily="18" charset="0"/>
                        </a:rPr>
                        <a:t>MM/DD/YY</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156082"/>
                    </a:solidFill>
                  </a:tcPr>
                </a:tc>
                <a:tc>
                  <a:txBody>
                    <a:bodyPr/>
                    <a:lstStyle/>
                    <a:p>
                      <a:pPr marL="0" marR="0" algn="ctr">
                        <a:lnSpc>
                          <a:spcPct val="115000"/>
                        </a:lnSpc>
                        <a:spcAft>
                          <a:spcPts val="800"/>
                        </a:spcAft>
                      </a:pPr>
                      <a:r>
                        <a:rPr lang="en-US" sz="1100" b="1" kern="100" dirty="0">
                          <a:solidFill>
                            <a:srgbClr val="FFFFFF"/>
                          </a:solidFill>
                          <a:effectLst/>
                          <a:latin typeface="Century Gothic" panose="020B0502020202020204" pitchFamily="34" charset="0"/>
                          <a:ea typeface="Aptos" panose="020B0004020202020204" pitchFamily="34" charset="0"/>
                          <a:cs typeface="Times New Roman" panose="02020603050405020304" pitchFamily="18" charset="0"/>
                        </a:rPr>
                        <a:t>Week 4</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ctr">
                        <a:lnSpc>
                          <a:spcPct val="115000"/>
                        </a:lnSpc>
                        <a:spcAft>
                          <a:spcPts val="800"/>
                        </a:spcAft>
                      </a:pPr>
                      <a:r>
                        <a:rPr lang="en-US" sz="1100" kern="100" dirty="0">
                          <a:solidFill>
                            <a:srgbClr val="FFFFFF"/>
                          </a:solidFill>
                          <a:effectLst/>
                          <a:latin typeface="Century Gothic" panose="020B0502020202020204" pitchFamily="34" charset="0"/>
                          <a:ea typeface="Aptos" panose="020B0004020202020204" pitchFamily="34" charset="0"/>
                          <a:cs typeface="Times New Roman" panose="02020603050405020304" pitchFamily="18" charset="0"/>
                        </a:rPr>
                        <a:t>MM/DD/YY</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156082"/>
                    </a:solidFill>
                  </a:tcPr>
                </a:tc>
                <a:tc>
                  <a:txBody>
                    <a:bodyPr/>
                    <a:lstStyle/>
                    <a:p>
                      <a:pPr marL="0" marR="0" algn="ctr">
                        <a:lnSpc>
                          <a:spcPct val="115000"/>
                        </a:lnSpc>
                        <a:spcAft>
                          <a:spcPts val="800"/>
                        </a:spcAft>
                      </a:pPr>
                      <a:r>
                        <a:rPr lang="en-US" sz="1100" b="1" kern="100" dirty="0">
                          <a:solidFill>
                            <a:srgbClr val="FFFFFF"/>
                          </a:solidFill>
                          <a:effectLst/>
                          <a:latin typeface="Century Gothic" panose="020B0502020202020204" pitchFamily="34" charset="0"/>
                          <a:ea typeface="Aptos" panose="020B0004020202020204" pitchFamily="34" charset="0"/>
                          <a:cs typeface="Times New Roman" panose="02020603050405020304" pitchFamily="18" charset="0"/>
                        </a:rPr>
                        <a:t>Week 5</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ctr">
                        <a:lnSpc>
                          <a:spcPct val="115000"/>
                        </a:lnSpc>
                        <a:spcAft>
                          <a:spcPts val="800"/>
                        </a:spcAft>
                      </a:pPr>
                      <a:r>
                        <a:rPr lang="en-US" sz="1100" kern="100" dirty="0">
                          <a:solidFill>
                            <a:srgbClr val="FFFFFF"/>
                          </a:solidFill>
                          <a:effectLst/>
                          <a:latin typeface="Century Gothic" panose="020B0502020202020204" pitchFamily="34" charset="0"/>
                          <a:ea typeface="Aptos" panose="020B0004020202020204" pitchFamily="34" charset="0"/>
                          <a:cs typeface="Times New Roman" panose="02020603050405020304" pitchFamily="18" charset="0"/>
                        </a:rPr>
                        <a:t>MM/DD/YY</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156082"/>
                    </a:solidFill>
                  </a:tcPr>
                </a:tc>
                <a:tc>
                  <a:txBody>
                    <a:bodyPr/>
                    <a:lstStyle/>
                    <a:p>
                      <a:pPr marL="0" marR="0" algn="ctr">
                        <a:lnSpc>
                          <a:spcPct val="115000"/>
                        </a:lnSpc>
                        <a:spcAft>
                          <a:spcPts val="800"/>
                        </a:spcAft>
                      </a:pPr>
                      <a:r>
                        <a:rPr lang="en-US" sz="1100" b="1" kern="100" dirty="0">
                          <a:solidFill>
                            <a:srgbClr val="FFFFFF"/>
                          </a:solidFill>
                          <a:effectLst/>
                          <a:latin typeface="Century Gothic" panose="020B0502020202020204" pitchFamily="34" charset="0"/>
                          <a:ea typeface="Aptos" panose="020B0004020202020204" pitchFamily="34" charset="0"/>
                          <a:cs typeface="Times New Roman" panose="02020603050405020304" pitchFamily="18" charset="0"/>
                        </a:rPr>
                        <a:t>Week 6</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ctr">
                        <a:lnSpc>
                          <a:spcPct val="115000"/>
                        </a:lnSpc>
                        <a:spcAft>
                          <a:spcPts val="800"/>
                        </a:spcAft>
                      </a:pPr>
                      <a:r>
                        <a:rPr lang="en-US" sz="1100" kern="100" dirty="0">
                          <a:solidFill>
                            <a:srgbClr val="FFFFFF"/>
                          </a:solidFill>
                          <a:effectLst/>
                          <a:latin typeface="Century Gothic" panose="020B0502020202020204" pitchFamily="34" charset="0"/>
                          <a:ea typeface="Aptos" panose="020B0004020202020204" pitchFamily="34" charset="0"/>
                          <a:cs typeface="Times New Roman" panose="02020603050405020304" pitchFamily="18" charset="0"/>
                        </a:rPr>
                        <a:t>MM/DD/YY</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156082"/>
                    </a:solidFill>
                  </a:tcPr>
                </a:tc>
                <a:tc>
                  <a:txBody>
                    <a:bodyPr/>
                    <a:lstStyle/>
                    <a:p>
                      <a:pPr marL="0" marR="0" algn="ctr">
                        <a:lnSpc>
                          <a:spcPct val="115000"/>
                        </a:lnSpc>
                        <a:spcAft>
                          <a:spcPts val="800"/>
                        </a:spcAft>
                      </a:pPr>
                      <a:r>
                        <a:rPr lang="en-US" sz="1100" b="1" kern="100" dirty="0">
                          <a:solidFill>
                            <a:srgbClr val="FFFFFF"/>
                          </a:solidFill>
                          <a:effectLst/>
                          <a:latin typeface="Century Gothic" panose="020B0502020202020204" pitchFamily="34" charset="0"/>
                          <a:ea typeface="Aptos" panose="020B0004020202020204" pitchFamily="34" charset="0"/>
                          <a:cs typeface="Times New Roman" panose="02020603050405020304" pitchFamily="18" charset="0"/>
                        </a:rPr>
                        <a:t>Week 7</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ctr">
                        <a:lnSpc>
                          <a:spcPct val="115000"/>
                        </a:lnSpc>
                        <a:spcAft>
                          <a:spcPts val="800"/>
                        </a:spcAft>
                      </a:pPr>
                      <a:r>
                        <a:rPr lang="en-US" sz="1100" kern="100" dirty="0">
                          <a:solidFill>
                            <a:srgbClr val="FFFFFF"/>
                          </a:solidFill>
                          <a:effectLst/>
                          <a:latin typeface="Century Gothic" panose="020B0502020202020204" pitchFamily="34" charset="0"/>
                          <a:ea typeface="Aptos" panose="020B0004020202020204" pitchFamily="34" charset="0"/>
                          <a:cs typeface="Times New Roman" panose="02020603050405020304" pitchFamily="18" charset="0"/>
                        </a:rPr>
                        <a:t>MM/DD/YY</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156082"/>
                    </a:solidFill>
                  </a:tcPr>
                </a:tc>
                <a:tc>
                  <a:txBody>
                    <a:bodyPr/>
                    <a:lstStyle/>
                    <a:p>
                      <a:pPr marL="0" marR="0" algn="ctr">
                        <a:lnSpc>
                          <a:spcPct val="115000"/>
                        </a:lnSpc>
                        <a:spcAft>
                          <a:spcPts val="800"/>
                        </a:spcAft>
                      </a:pPr>
                      <a:r>
                        <a:rPr lang="en-US" sz="1100" b="1" kern="100" dirty="0">
                          <a:solidFill>
                            <a:srgbClr val="FFFFFF"/>
                          </a:solidFill>
                          <a:effectLst/>
                          <a:latin typeface="Century Gothic" panose="020B0502020202020204" pitchFamily="34" charset="0"/>
                          <a:ea typeface="Aptos" panose="020B0004020202020204" pitchFamily="34" charset="0"/>
                          <a:cs typeface="Times New Roman" panose="02020603050405020304" pitchFamily="18" charset="0"/>
                        </a:rPr>
                        <a:t>Week 8</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ctr">
                        <a:lnSpc>
                          <a:spcPct val="115000"/>
                        </a:lnSpc>
                        <a:spcAft>
                          <a:spcPts val="800"/>
                        </a:spcAft>
                      </a:pPr>
                      <a:r>
                        <a:rPr lang="en-US" sz="1100" kern="100" dirty="0">
                          <a:solidFill>
                            <a:srgbClr val="FFFFFF"/>
                          </a:solidFill>
                          <a:effectLst/>
                          <a:latin typeface="Century Gothic" panose="020B0502020202020204" pitchFamily="34" charset="0"/>
                          <a:ea typeface="Aptos" panose="020B0004020202020204" pitchFamily="34" charset="0"/>
                          <a:cs typeface="Times New Roman" panose="02020603050405020304" pitchFamily="18" charset="0"/>
                        </a:rPr>
                        <a:t>MM/DD/YY</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156082"/>
                    </a:solidFill>
                  </a:tcPr>
                </a:tc>
                <a:extLst>
                  <a:ext uri="{0D108BD9-81ED-4DB2-BD59-A6C34878D82A}">
                    <a16:rowId xmlns:a16="http://schemas.microsoft.com/office/drawing/2014/main" val="1131402180"/>
                  </a:ext>
                </a:extLst>
              </a:tr>
              <a:tr h="848334">
                <a:tc>
                  <a:txBody>
                    <a:bodyPr/>
                    <a:lstStyle/>
                    <a:p>
                      <a:pPr marL="0" marR="0">
                        <a:lnSpc>
                          <a:spcPct val="115000"/>
                        </a:lnSpc>
                        <a:spcAft>
                          <a:spcPts val="800"/>
                        </a:spcAft>
                      </a:pPr>
                      <a:r>
                        <a:rPr lang="en-US" sz="14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Phase 1</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1EB7D"/>
                    </a:solidFill>
                  </a:tcPr>
                </a:tc>
                <a:tc>
                  <a:txBody>
                    <a:bodyPr/>
                    <a:lstStyle/>
                    <a:p>
                      <a:pPr marL="0" marR="0">
                        <a:lnSpc>
                          <a:spcPct val="115000"/>
                        </a:lnSpc>
                        <a:spcAft>
                          <a:spcPts val="800"/>
                        </a:spcAft>
                      </a:pP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4202199568"/>
                  </a:ext>
                </a:extLst>
              </a:tr>
              <a:tr h="848334">
                <a:tc>
                  <a:txBody>
                    <a:bodyPr/>
                    <a:lstStyle/>
                    <a:p>
                      <a:pPr marL="0" marR="0">
                        <a:lnSpc>
                          <a:spcPct val="115000"/>
                        </a:lnSpc>
                        <a:spcAft>
                          <a:spcPts val="800"/>
                        </a:spcAft>
                      </a:pPr>
                      <a:r>
                        <a:rPr lang="en-US" sz="14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Phase 2</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CAEDFB"/>
                    </a:solidFill>
                  </a:tcPr>
                </a:tc>
                <a:tc>
                  <a:txBody>
                    <a:bodyPr/>
                    <a:lstStyle/>
                    <a:p>
                      <a:pPr marL="0" marR="0">
                        <a:lnSpc>
                          <a:spcPct val="115000"/>
                        </a:lnSpc>
                        <a:spcAft>
                          <a:spcPts val="800"/>
                        </a:spcAft>
                      </a:pP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4235974925"/>
                  </a:ext>
                </a:extLst>
              </a:tr>
              <a:tr h="848334">
                <a:tc>
                  <a:txBody>
                    <a:bodyPr/>
                    <a:lstStyle/>
                    <a:p>
                      <a:pPr marL="0" marR="0">
                        <a:lnSpc>
                          <a:spcPct val="115000"/>
                        </a:lnSpc>
                        <a:spcAft>
                          <a:spcPts val="800"/>
                        </a:spcAft>
                      </a:pPr>
                      <a:r>
                        <a:rPr lang="en-US" sz="14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Phase 3</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9F2D0"/>
                    </a:solidFill>
                  </a:tcPr>
                </a:tc>
                <a:tc>
                  <a:txBody>
                    <a:bodyPr/>
                    <a:lstStyle/>
                    <a:p>
                      <a:pPr marL="0" marR="0">
                        <a:lnSpc>
                          <a:spcPct val="115000"/>
                        </a:lnSpc>
                        <a:spcAft>
                          <a:spcPts val="800"/>
                        </a:spcAft>
                      </a:pP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329286028"/>
                  </a:ext>
                </a:extLst>
              </a:tr>
              <a:tr h="848334">
                <a:tc>
                  <a:txBody>
                    <a:bodyPr/>
                    <a:lstStyle/>
                    <a:p>
                      <a:pPr marL="0" marR="0">
                        <a:lnSpc>
                          <a:spcPct val="115000"/>
                        </a:lnSpc>
                        <a:spcAft>
                          <a:spcPts val="800"/>
                        </a:spcAft>
                      </a:pPr>
                      <a:r>
                        <a:rPr lang="en-US" sz="14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Phase 4</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0E2E2"/>
                    </a:solidFill>
                  </a:tcPr>
                </a:tc>
                <a:tc>
                  <a:txBody>
                    <a:bodyPr/>
                    <a:lstStyle/>
                    <a:p>
                      <a:pPr marL="0" marR="0">
                        <a:lnSpc>
                          <a:spcPct val="115000"/>
                        </a:lnSpc>
                        <a:spcAft>
                          <a:spcPts val="800"/>
                        </a:spcAft>
                      </a:pP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141908129"/>
                  </a:ext>
                </a:extLst>
              </a:tr>
            </a:tbl>
          </a:graphicData>
        </a:graphic>
      </p:graphicFrame>
      <p:grpSp>
        <p:nvGrpSpPr>
          <p:cNvPr id="65" name="Group 64">
            <a:extLst>
              <a:ext uri="{FF2B5EF4-FFF2-40B4-BE49-F238E27FC236}">
                <a16:creationId xmlns:a16="http://schemas.microsoft.com/office/drawing/2014/main" id="{30178389-0DEE-EA14-6BB1-45415BDC4414}"/>
              </a:ext>
            </a:extLst>
          </p:cNvPr>
          <p:cNvGrpSpPr/>
          <p:nvPr/>
        </p:nvGrpSpPr>
        <p:grpSpPr>
          <a:xfrm>
            <a:off x="10877550" y="5632071"/>
            <a:ext cx="1006475" cy="1006475"/>
            <a:chOff x="0" y="0"/>
            <a:chExt cx="666750" cy="666750"/>
          </a:xfrm>
        </p:grpSpPr>
        <p:sp>
          <p:nvSpPr>
            <p:cNvPr id="67" name="Oval 66">
              <a:extLst>
                <a:ext uri="{FF2B5EF4-FFF2-40B4-BE49-F238E27FC236}">
                  <a16:creationId xmlns:a16="http://schemas.microsoft.com/office/drawing/2014/main" id="{A3D7A7D6-34ED-9373-E5DE-1715C1189EE7}"/>
                </a:ext>
              </a:extLst>
            </p:cNvPr>
            <p:cNvSpPr/>
            <p:nvPr/>
          </p:nvSpPr>
          <p:spPr>
            <a:xfrm>
              <a:off x="0" y="0"/>
              <a:ext cx="666750" cy="666750"/>
            </a:xfrm>
            <a:prstGeom prst="ellipse">
              <a:avLst/>
            </a:prstGeom>
            <a:solidFill>
              <a:srgbClr val="156082"/>
            </a:solidFill>
            <a:ln w="28575">
              <a:solidFill>
                <a:srgbClr val="E1EB7D"/>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pic>
          <p:nvPicPr>
            <p:cNvPr id="69" name="Graphic 4" descr="Daily calendar with solid fill">
              <a:extLst>
                <a:ext uri="{FF2B5EF4-FFF2-40B4-BE49-F238E27FC236}">
                  <a16:creationId xmlns:a16="http://schemas.microsoft.com/office/drawing/2014/main" id="{9143F75C-AA9F-BD2E-C228-AC21637FCA17}"/>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23825" y="104775"/>
              <a:ext cx="419100" cy="419100"/>
            </a:xfrm>
            <a:prstGeom prst="rect">
              <a:avLst/>
            </a:prstGeom>
          </p:spPr>
        </p:pic>
      </p:grpSp>
      <p:sp>
        <p:nvSpPr>
          <p:cNvPr id="71" name="Rectangle 21">
            <a:extLst>
              <a:ext uri="{FF2B5EF4-FFF2-40B4-BE49-F238E27FC236}">
                <a16:creationId xmlns:a16="http://schemas.microsoft.com/office/drawing/2014/main" id="{2B34E94C-CFC4-F0DD-6733-A55EC07E14BE}"/>
              </a:ext>
            </a:extLst>
          </p:cNvPr>
          <p:cNvSpPr>
            <a:spLocks noChangeArrowheads="1"/>
          </p:cNvSpPr>
          <p:nvPr/>
        </p:nvSpPr>
        <p:spPr bwMode="auto">
          <a:xfrm>
            <a:off x="125413" y="80949"/>
            <a:ext cx="2924198"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3200" b="0" i="0" u="none" strike="noStrike" cap="none" normalizeH="0" baseline="0" dirty="0">
                <a:ln>
                  <a:noFill/>
                </a:ln>
                <a:solidFill>
                  <a:srgbClr val="156082"/>
                </a:solidFill>
                <a:effectLst/>
                <a:latin typeface="Century Gothic" panose="020B0502020202020204" pitchFamily="34" charset="0"/>
                <a:ea typeface="Aptos" panose="020B0004020202020204" pitchFamily="34" charset="0"/>
                <a:cs typeface="Times New Roman" panose="02020603050405020304" pitchFamily="18" charset="0"/>
              </a:rPr>
              <a:t>Project Name</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73" name="Rectangle 31">
            <a:extLst>
              <a:ext uri="{FF2B5EF4-FFF2-40B4-BE49-F238E27FC236}">
                <a16:creationId xmlns:a16="http://schemas.microsoft.com/office/drawing/2014/main" id="{5668A675-E9EC-775D-E5CF-7C057E22F847}"/>
              </a:ext>
            </a:extLst>
          </p:cNvPr>
          <p:cNvSpPr>
            <a:spLocks noChangeArrowheads="1"/>
          </p:cNvSpPr>
          <p:nvPr/>
        </p:nvSpPr>
        <p:spPr bwMode="auto">
          <a:xfrm>
            <a:off x="1592263" y="228282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75" name="Rectangle 32">
            <a:extLst>
              <a:ext uri="{FF2B5EF4-FFF2-40B4-BE49-F238E27FC236}">
                <a16:creationId xmlns:a16="http://schemas.microsoft.com/office/drawing/2014/main" id="{7A3FA06F-1EE6-7E48-2CC4-75CFF57A7924}"/>
              </a:ext>
            </a:extLst>
          </p:cNvPr>
          <p:cNvSpPr>
            <a:spLocks noChangeArrowheads="1"/>
          </p:cNvSpPr>
          <p:nvPr/>
        </p:nvSpPr>
        <p:spPr bwMode="auto">
          <a:xfrm>
            <a:off x="1592263" y="274002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200" b="1" i="0" u="none" strike="noStrike" cap="none" normalizeH="0" baseline="0">
                <a:ln>
                  <a:noFill/>
                </a:ln>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br>
            <a:endParaRPr kumimoji="0" lang="en-US" altLang="en-US" sz="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77" name="Rectangle 41">
            <a:extLst>
              <a:ext uri="{FF2B5EF4-FFF2-40B4-BE49-F238E27FC236}">
                <a16:creationId xmlns:a16="http://schemas.microsoft.com/office/drawing/2014/main" id="{39BD5B38-47D6-3908-A1AD-0654D7D9B931}"/>
              </a:ext>
            </a:extLst>
          </p:cNvPr>
          <p:cNvSpPr>
            <a:spLocks noChangeArrowheads="1"/>
          </p:cNvSpPr>
          <p:nvPr/>
        </p:nvSpPr>
        <p:spPr bwMode="auto">
          <a:xfrm>
            <a:off x="1592263" y="319722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79" name="Text Box 1">
            <a:extLst>
              <a:ext uri="{FF2B5EF4-FFF2-40B4-BE49-F238E27FC236}">
                <a16:creationId xmlns:a16="http://schemas.microsoft.com/office/drawing/2014/main" id="{C754FDB0-BC80-E544-D172-B6AD15B8CB4D}"/>
              </a:ext>
            </a:extLst>
          </p:cNvPr>
          <p:cNvSpPr txBox="1"/>
          <p:nvPr/>
        </p:nvSpPr>
        <p:spPr>
          <a:xfrm>
            <a:off x="300026" y="5887530"/>
            <a:ext cx="1514475" cy="266700"/>
          </a:xfrm>
          <a:prstGeom prst="rect">
            <a:avLst/>
          </a:prstGeom>
          <a:solidFill>
            <a:srgbClr val="E1EB7D"/>
          </a:solidFill>
          <a:ln w="6350">
            <a:noFill/>
          </a:ln>
          <a:effectLst>
            <a:outerShdw blurRad="63500" sx="102000" sy="102000" algn="ctr" rotWithShape="0">
              <a:prstClr val="black">
                <a:alpha val="40000"/>
              </a:prstClr>
            </a:outerShdw>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15000"/>
              </a:lnSpc>
              <a:spcAft>
                <a:spcPts val="800"/>
              </a:spcAft>
            </a:pPr>
            <a:r>
              <a:rPr lang="en-US" sz="900" b="1"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Task Name</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pPr>
            <a:r>
              <a:rPr lang="en-US" sz="900" b="1"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p:txBody>
      </p:sp>
      <p:sp>
        <p:nvSpPr>
          <p:cNvPr id="81" name="Text Box 1">
            <a:extLst>
              <a:ext uri="{FF2B5EF4-FFF2-40B4-BE49-F238E27FC236}">
                <a16:creationId xmlns:a16="http://schemas.microsoft.com/office/drawing/2014/main" id="{B43A88F8-CFE3-41D8-EDF0-08CC21F9D731}"/>
              </a:ext>
            </a:extLst>
          </p:cNvPr>
          <p:cNvSpPr txBox="1"/>
          <p:nvPr/>
        </p:nvSpPr>
        <p:spPr>
          <a:xfrm>
            <a:off x="300025" y="6289522"/>
            <a:ext cx="1514475" cy="266700"/>
          </a:xfrm>
          <a:prstGeom prst="rect">
            <a:avLst/>
          </a:prstGeom>
          <a:solidFill>
            <a:srgbClr val="E1EB7D"/>
          </a:solidFill>
          <a:ln w="6350">
            <a:noFill/>
          </a:ln>
          <a:effectLst>
            <a:outerShdw blurRad="63500" sx="102000" sy="102000" algn="ctr" rotWithShape="0">
              <a:prstClr val="black">
                <a:alpha val="40000"/>
              </a:prstClr>
            </a:outerShdw>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15000"/>
              </a:lnSpc>
              <a:spcAft>
                <a:spcPts val="800"/>
              </a:spcAft>
            </a:pPr>
            <a:r>
              <a:rPr lang="en-US" sz="90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Task Name</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83" name="Text Box 1">
            <a:extLst>
              <a:ext uri="{FF2B5EF4-FFF2-40B4-BE49-F238E27FC236}">
                <a16:creationId xmlns:a16="http://schemas.microsoft.com/office/drawing/2014/main" id="{548503E1-425E-7A99-41C2-81183AC53F49}"/>
              </a:ext>
            </a:extLst>
          </p:cNvPr>
          <p:cNvSpPr txBox="1"/>
          <p:nvPr/>
        </p:nvSpPr>
        <p:spPr>
          <a:xfrm>
            <a:off x="2041524" y="5887530"/>
            <a:ext cx="1514475" cy="266700"/>
          </a:xfrm>
          <a:prstGeom prst="rect">
            <a:avLst/>
          </a:prstGeom>
          <a:solidFill>
            <a:schemeClr val="accent4">
              <a:lumMod val="20000"/>
              <a:lumOff val="80000"/>
            </a:schemeClr>
          </a:solidFill>
          <a:ln w="6350">
            <a:noFill/>
          </a:ln>
          <a:effectLst>
            <a:outerShdw blurRad="63500" sx="102000" sy="102000" algn="ctr" rotWithShape="0">
              <a:prstClr val="black">
                <a:alpha val="40000"/>
              </a:prstClr>
            </a:outerShdw>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15000"/>
              </a:lnSpc>
              <a:spcAft>
                <a:spcPts val="800"/>
              </a:spcAft>
            </a:pPr>
            <a:r>
              <a:rPr lang="en-US" sz="900" b="1"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Task Name</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p:txBody>
      </p:sp>
      <p:sp>
        <p:nvSpPr>
          <p:cNvPr id="85" name="Text Box 1">
            <a:extLst>
              <a:ext uri="{FF2B5EF4-FFF2-40B4-BE49-F238E27FC236}">
                <a16:creationId xmlns:a16="http://schemas.microsoft.com/office/drawing/2014/main" id="{F210A367-6187-5FEE-BB96-E8662944BABE}"/>
              </a:ext>
            </a:extLst>
          </p:cNvPr>
          <p:cNvSpPr txBox="1"/>
          <p:nvPr/>
        </p:nvSpPr>
        <p:spPr>
          <a:xfrm>
            <a:off x="2016533" y="6289522"/>
            <a:ext cx="1514475" cy="266700"/>
          </a:xfrm>
          <a:prstGeom prst="rect">
            <a:avLst/>
          </a:prstGeom>
          <a:solidFill>
            <a:schemeClr val="accent4">
              <a:lumMod val="20000"/>
              <a:lumOff val="80000"/>
            </a:schemeClr>
          </a:solidFill>
          <a:ln w="6350">
            <a:noFill/>
          </a:ln>
          <a:effectLst>
            <a:outerShdw blurRad="63500" sx="102000" sy="102000" algn="ctr" rotWithShape="0">
              <a:prstClr val="black">
                <a:alpha val="40000"/>
              </a:prstClr>
            </a:outerShdw>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15000"/>
              </a:lnSpc>
              <a:spcAft>
                <a:spcPts val="800"/>
              </a:spcAft>
            </a:pPr>
            <a:r>
              <a:rPr lang="en-US" sz="90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Task Name</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91" name="Text Box 1">
            <a:extLst>
              <a:ext uri="{FF2B5EF4-FFF2-40B4-BE49-F238E27FC236}">
                <a16:creationId xmlns:a16="http://schemas.microsoft.com/office/drawing/2014/main" id="{4593CA52-A6BC-C7FA-C3D8-3B1B57F2EE3D}"/>
              </a:ext>
            </a:extLst>
          </p:cNvPr>
          <p:cNvSpPr txBox="1"/>
          <p:nvPr/>
        </p:nvSpPr>
        <p:spPr>
          <a:xfrm>
            <a:off x="3717925" y="5887530"/>
            <a:ext cx="1514475" cy="266700"/>
          </a:xfrm>
          <a:prstGeom prst="rect">
            <a:avLst/>
          </a:prstGeom>
          <a:solidFill>
            <a:schemeClr val="accent6">
              <a:lumMod val="20000"/>
              <a:lumOff val="80000"/>
            </a:schemeClr>
          </a:solidFill>
          <a:ln w="6350">
            <a:noFill/>
          </a:ln>
          <a:effectLst>
            <a:outerShdw blurRad="63500" sx="102000" sy="102000" algn="ctr" rotWithShape="0">
              <a:prstClr val="black">
                <a:alpha val="40000"/>
              </a:prstClr>
            </a:outerShdw>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15000"/>
              </a:lnSpc>
              <a:spcAft>
                <a:spcPts val="800"/>
              </a:spcAft>
            </a:pPr>
            <a:r>
              <a:rPr lang="en-US" sz="900" b="1"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Task Name</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p:txBody>
      </p:sp>
      <p:sp>
        <p:nvSpPr>
          <p:cNvPr id="93" name="Text Box 1">
            <a:extLst>
              <a:ext uri="{FF2B5EF4-FFF2-40B4-BE49-F238E27FC236}">
                <a16:creationId xmlns:a16="http://schemas.microsoft.com/office/drawing/2014/main" id="{55009A2F-BC95-B165-28D9-A16348C9E396}"/>
              </a:ext>
            </a:extLst>
          </p:cNvPr>
          <p:cNvSpPr txBox="1"/>
          <p:nvPr/>
        </p:nvSpPr>
        <p:spPr>
          <a:xfrm>
            <a:off x="3717925" y="6289522"/>
            <a:ext cx="1514475" cy="266700"/>
          </a:xfrm>
          <a:prstGeom prst="rect">
            <a:avLst/>
          </a:prstGeom>
          <a:solidFill>
            <a:schemeClr val="accent6">
              <a:lumMod val="20000"/>
              <a:lumOff val="80000"/>
            </a:schemeClr>
          </a:solidFill>
          <a:ln w="6350">
            <a:noFill/>
          </a:ln>
          <a:effectLst>
            <a:outerShdw blurRad="63500" sx="102000" sy="102000" algn="ctr" rotWithShape="0">
              <a:prstClr val="black">
                <a:alpha val="40000"/>
              </a:prstClr>
            </a:outerShdw>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15000"/>
              </a:lnSpc>
              <a:spcAft>
                <a:spcPts val="800"/>
              </a:spcAft>
            </a:pPr>
            <a:r>
              <a:rPr lang="en-US" sz="900" b="1"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Task Name</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p:txBody>
      </p:sp>
      <p:sp>
        <p:nvSpPr>
          <p:cNvPr id="95" name="Text Box 1">
            <a:extLst>
              <a:ext uri="{FF2B5EF4-FFF2-40B4-BE49-F238E27FC236}">
                <a16:creationId xmlns:a16="http://schemas.microsoft.com/office/drawing/2014/main" id="{61A9D0C6-733B-9FA9-BB5A-1D3FDE47758E}"/>
              </a:ext>
            </a:extLst>
          </p:cNvPr>
          <p:cNvSpPr txBox="1"/>
          <p:nvPr/>
        </p:nvSpPr>
        <p:spPr>
          <a:xfrm>
            <a:off x="5371247" y="5887530"/>
            <a:ext cx="1514475" cy="266700"/>
          </a:xfrm>
          <a:prstGeom prst="rect">
            <a:avLst/>
          </a:prstGeom>
          <a:solidFill>
            <a:srgbClr val="E0E2E2"/>
          </a:solidFill>
          <a:ln w="6350">
            <a:noFill/>
          </a:ln>
          <a:effectLst>
            <a:outerShdw blurRad="63500" sx="102000" sy="102000" algn="ctr" rotWithShape="0">
              <a:prstClr val="black">
                <a:alpha val="40000"/>
              </a:prstClr>
            </a:outerShdw>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15000"/>
              </a:lnSpc>
              <a:spcAft>
                <a:spcPts val="800"/>
              </a:spcAft>
            </a:pPr>
            <a:r>
              <a:rPr lang="en-US" sz="90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Task Name</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96" name="Text Box 1">
            <a:extLst>
              <a:ext uri="{FF2B5EF4-FFF2-40B4-BE49-F238E27FC236}">
                <a16:creationId xmlns:a16="http://schemas.microsoft.com/office/drawing/2014/main" id="{52A1A2C0-8FC6-5FE7-0AEB-2B85CD9BBC9C}"/>
              </a:ext>
            </a:extLst>
          </p:cNvPr>
          <p:cNvSpPr txBox="1"/>
          <p:nvPr/>
        </p:nvSpPr>
        <p:spPr>
          <a:xfrm>
            <a:off x="5371247" y="6289522"/>
            <a:ext cx="1514475" cy="266700"/>
          </a:xfrm>
          <a:prstGeom prst="rect">
            <a:avLst/>
          </a:prstGeom>
          <a:solidFill>
            <a:srgbClr val="E0E2E2"/>
          </a:solidFill>
          <a:ln w="6350">
            <a:noFill/>
          </a:ln>
          <a:effectLst>
            <a:outerShdw blurRad="63500" sx="102000" sy="102000" algn="ctr" rotWithShape="0">
              <a:prstClr val="black">
                <a:alpha val="40000"/>
              </a:prstClr>
            </a:outerShdw>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15000"/>
              </a:lnSpc>
              <a:spcAft>
                <a:spcPts val="800"/>
              </a:spcAft>
            </a:pPr>
            <a:r>
              <a:rPr lang="en-US" sz="900" b="1"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Task Name</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DE2CF358-6C12-A5CC-46D1-69319BC9AB69}"/>
              </a:ext>
            </a:extLst>
          </p:cNvPr>
          <p:cNvSpPr txBox="1"/>
          <p:nvPr/>
        </p:nvSpPr>
        <p:spPr>
          <a:xfrm>
            <a:off x="4971757" y="6568080"/>
            <a:ext cx="2313454" cy="276999"/>
          </a:xfrm>
          <a:prstGeom prst="rect">
            <a:avLst/>
          </a:prstGeom>
          <a:noFill/>
        </p:spPr>
        <p:txBody>
          <a:bodyPr wrap="none" rtlCol="0">
            <a:spAutoFit/>
          </a:bodyPr>
          <a:lstStyle/>
          <a:p>
            <a:r>
              <a:rPr lang="en-US" sz="1200" i="1" dirty="0">
                <a:solidFill>
                  <a:srgbClr val="001033"/>
                </a:solidFill>
                <a:latin typeface="Century Gothic" panose="020B0502020202020204" pitchFamily="34" charset="0"/>
              </a:rPr>
              <a:t>Provided by Smartsheet, Inc.</a:t>
            </a:r>
          </a:p>
        </p:txBody>
      </p:sp>
    </p:spTree>
    <p:extLst>
      <p:ext uri="{BB962C8B-B14F-4D97-AF65-F5344CB8AC3E}">
        <p14:creationId xmlns:p14="http://schemas.microsoft.com/office/powerpoint/2010/main" val="33992250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353"/>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B8338A78-04D5-5E75-77F8-DDC38F691C5D}"/>
              </a:ext>
            </a:extLst>
          </p:cNvPr>
          <p:cNvGraphicFramePr>
            <a:graphicFrameLocks noGrp="1"/>
          </p:cNvGraphicFramePr>
          <p:nvPr>
            <p:extLst>
              <p:ext uri="{D42A27DB-BD31-4B8C-83A1-F6EECF244321}">
                <p14:modId xmlns:p14="http://schemas.microsoft.com/office/powerpoint/2010/main" val="2000324242"/>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88</TotalTime>
  <Words>304</Words>
  <Application>Microsoft Macintosh PowerPoint</Application>
  <PresentationFormat>Widescreen</PresentationFormat>
  <Paragraphs>84</Paragraphs>
  <Slides>4</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Century Gothic</vt:lpstr>
      <vt:lpstr>Calibri</vt:lpstr>
      <vt:lpstr>Aptos</vt:lpstr>
      <vt:lpstr>Тема Office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Bess</dc:creator>
  <cp:lastModifiedBy>Brittany Johnston</cp:lastModifiedBy>
  <cp:revision>10</cp:revision>
  <dcterms:modified xsi:type="dcterms:W3CDTF">2025-05-14T18:33:41Z</dcterms:modified>
</cp:coreProperties>
</file>