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4"/>
  </p:notesMasterIdLst>
  <p:sldIdLst>
    <p:sldId id="342" r:id="rId2"/>
    <p:sldId id="354" r:id="rId3"/>
    <p:sldId id="355" r:id="rId4"/>
    <p:sldId id="365" r:id="rId5"/>
    <p:sldId id="366" r:id="rId6"/>
    <p:sldId id="367" r:id="rId7"/>
    <p:sldId id="368" r:id="rId8"/>
    <p:sldId id="369" r:id="rId9"/>
    <p:sldId id="370" r:id="rId10"/>
    <p:sldId id="372" r:id="rId11"/>
    <p:sldId id="373"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7773"/>
    <a:srgbClr val="C3BA05"/>
    <a:srgbClr val="578EA9"/>
    <a:srgbClr val="F2F2F2"/>
    <a:srgbClr val="FEFCCE"/>
    <a:srgbClr val="E8DD06"/>
    <a:srgbClr val="647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E9C3A6-CEA7-42E9-B003-5F40FDEEAE34}" v="31" dt="2025-06-28T19:14:12.8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45" autoAdjust="0"/>
    <p:restoredTop sz="94660"/>
  </p:normalViewPr>
  <p:slideViewPr>
    <p:cSldViewPr snapToGrid="0">
      <p:cViewPr varScale="1">
        <p:scale>
          <a:sx n="102" d="100"/>
          <a:sy n="102" d="100"/>
        </p:scale>
        <p:origin x="1218"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98E9C3A6-CEA7-42E9-B003-5F40FDEEAE34}"/>
    <pc:docChg chg="undo custSel addSld delSld modSld sldOrd">
      <pc:chgData name="Bess Dunlevy" userId="dd4b9a8537dbe9d0" providerId="LiveId" clId="{98E9C3A6-CEA7-42E9-B003-5F40FDEEAE34}" dt="2025-06-28T19:14:52.169" v="1139" actId="20577"/>
      <pc:docMkLst>
        <pc:docMk/>
      </pc:docMkLst>
      <pc:sldChg chg="addSp delSp modSp mod">
        <pc:chgData name="Bess Dunlevy" userId="dd4b9a8537dbe9d0" providerId="LiveId" clId="{98E9C3A6-CEA7-42E9-B003-5F40FDEEAE34}" dt="2025-06-28T19:04:16.239" v="180" actId="207"/>
        <pc:sldMkLst>
          <pc:docMk/>
          <pc:sldMk cId="1508588292" sldId="342"/>
        </pc:sldMkLst>
        <pc:spChg chg="del mod">
          <ac:chgData name="Bess Dunlevy" userId="dd4b9a8537dbe9d0" providerId="LiveId" clId="{98E9C3A6-CEA7-42E9-B003-5F40FDEEAE34}" dt="2025-06-28T18:56:28.567" v="35" actId="478"/>
          <ac:spMkLst>
            <pc:docMk/>
            <pc:sldMk cId="1508588292" sldId="342"/>
            <ac:spMk id="2" creationId="{C45A71EE-D56D-550B-C070-85BAE7CC3CDB}"/>
          </ac:spMkLst>
        </pc:spChg>
        <pc:spChg chg="add mod">
          <ac:chgData name="Bess Dunlevy" userId="dd4b9a8537dbe9d0" providerId="LiveId" clId="{98E9C3A6-CEA7-42E9-B003-5F40FDEEAE34}" dt="2025-06-28T19:04:16.239" v="180" actId="207"/>
          <ac:spMkLst>
            <pc:docMk/>
            <pc:sldMk cId="1508588292" sldId="342"/>
            <ac:spMk id="5" creationId="{4B23ACCD-324D-A2B0-7232-AED652D681FE}"/>
          </ac:spMkLst>
        </pc:spChg>
        <pc:spChg chg="del">
          <ac:chgData name="Bess Dunlevy" userId="dd4b9a8537dbe9d0" providerId="LiveId" clId="{98E9C3A6-CEA7-42E9-B003-5F40FDEEAE34}" dt="2025-06-28T18:56:30.082" v="36" actId="478"/>
          <ac:spMkLst>
            <pc:docMk/>
            <pc:sldMk cId="1508588292" sldId="342"/>
            <ac:spMk id="7" creationId="{DA0EB2CD-4044-939A-E2E0-A6A953D9D69D}"/>
          </ac:spMkLst>
        </pc:spChg>
        <pc:spChg chg="del">
          <ac:chgData name="Bess Dunlevy" userId="dd4b9a8537dbe9d0" providerId="LiveId" clId="{98E9C3A6-CEA7-42E9-B003-5F40FDEEAE34}" dt="2025-06-28T18:56:25.867" v="33" actId="478"/>
          <ac:spMkLst>
            <pc:docMk/>
            <pc:sldMk cId="1508588292" sldId="342"/>
            <ac:spMk id="11" creationId="{F8B5C20C-D77C-B108-552D-31A086C51B3F}"/>
          </ac:spMkLst>
        </pc:spChg>
        <pc:spChg chg="del">
          <ac:chgData name="Bess Dunlevy" userId="dd4b9a8537dbe9d0" providerId="LiveId" clId="{98E9C3A6-CEA7-42E9-B003-5F40FDEEAE34}" dt="2025-06-28T18:56:31.700" v="38" actId="478"/>
          <ac:spMkLst>
            <pc:docMk/>
            <pc:sldMk cId="1508588292" sldId="342"/>
            <ac:spMk id="24" creationId="{7A64FB4A-B3B4-F66F-6E9A-87B113E0F458}"/>
          </ac:spMkLst>
        </pc:spChg>
        <pc:spChg chg="mod">
          <ac:chgData name="Bess Dunlevy" userId="dd4b9a8537dbe9d0" providerId="LiveId" clId="{98E9C3A6-CEA7-42E9-B003-5F40FDEEAE34}" dt="2025-06-28T18:56:23.379" v="32" actId="20577"/>
          <ac:spMkLst>
            <pc:docMk/>
            <pc:sldMk cId="1508588292" sldId="342"/>
            <ac:spMk id="33" creationId="{143A449B-AAB7-994A-92CE-8F48E2CA7DF6}"/>
          </ac:spMkLst>
        </pc:spChg>
        <pc:grpChg chg="del">
          <ac:chgData name="Bess Dunlevy" userId="dd4b9a8537dbe9d0" providerId="LiveId" clId="{98E9C3A6-CEA7-42E9-B003-5F40FDEEAE34}" dt="2025-06-28T18:56:31.043" v="37" actId="478"/>
          <ac:grpSpMkLst>
            <pc:docMk/>
            <pc:sldMk cId="1508588292" sldId="342"/>
            <ac:grpSpMk id="26" creationId="{860E4CCC-6228-1F38-1DF8-766E2882CB61}"/>
          </ac:grpSpMkLst>
        </pc:grpChg>
        <pc:picChg chg="add mod">
          <ac:chgData name="Bess Dunlevy" userId="dd4b9a8537dbe9d0" providerId="LiveId" clId="{98E9C3A6-CEA7-42E9-B003-5F40FDEEAE34}" dt="2025-06-28T18:56:50.110" v="39"/>
          <ac:picMkLst>
            <pc:docMk/>
            <pc:sldMk cId="1508588292" sldId="342"/>
            <ac:picMk id="3" creationId="{DAD41F71-94EF-C5CE-58A1-21AA12D1A300}"/>
          </ac:picMkLst>
        </pc:picChg>
      </pc:sldChg>
      <pc:sldChg chg="addSp delSp modSp mod setBg">
        <pc:chgData name="Bess Dunlevy" userId="dd4b9a8537dbe9d0" providerId="LiveId" clId="{98E9C3A6-CEA7-42E9-B003-5F40FDEEAE34}" dt="2025-06-28T19:14:52.169" v="1139" actId="20577"/>
        <pc:sldMkLst>
          <pc:docMk/>
          <pc:sldMk cId="1529990629" sldId="354"/>
        </pc:sldMkLst>
        <pc:spChg chg="add del mod">
          <ac:chgData name="Bess Dunlevy" userId="dd4b9a8537dbe9d0" providerId="LiveId" clId="{98E9C3A6-CEA7-42E9-B003-5F40FDEEAE34}" dt="2025-06-28T19:14:52.169" v="1139" actId="20577"/>
          <ac:spMkLst>
            <pc:docMk/>
            <pc:sldMk cId="1529990629" sldId="354"/>
            <ac:spMk id="2" creationId="{D4C51EBA-00A5-D8C4-D345-B33DC750ECC1}"/>
          </ac:spMkLst>
        </pc:spChg>
        <pc:spChg chg="del">
          <ac:chgData name="Bess Dunlevy" userId="dd4b9a8537dbe9d0" providerId="LiveId" clId="{98E9C3A6-CEA7-42E9-B003-5F40FDEEAE34}" dt="2025-06-28T18:57:19.303" v="45" actId="478"/>
          <ac:spMkLst>
            <pc:docMk/>
            <pc:sldMk cId="1529990629" sldId="354"/>
            <ac:spMk id="3" creationId="{C277FC27-0235-7893-CE03-4E2BB67CE521}"/>
          </ac:spMkLst>
        </pc:spChg>
        <pc:spChg chg="add">
          <ac:chgData name="Bess Dunlevy" userId="dd4b9a8537dbe9d0" providerId="LiveId" clId="{98E9C3A6-CEA7-42E9-B003-5F40FDEEAE34}" dt="2025-06-28T18:57:46.142" v="47"/>
          <ac:spMkLst>
            <pc:docMk/>
            <pc:sldMk cId="1529990629" sldId="354"/>
            <ac:spMk id="4" creationId="{2D97E999-8B10-755C-0AD4-B134BEA5EDE6}"/>
          </ac:spMkLst>
        </pc:spChg>
        <pc:spChg chg="mod">
          <ac:chgData name="Bess Dunlevy" userId="dd4b9a8537dbe9d0" providerId="LiveId" clId="{98E9C3A6-CEA7-42E9-B003-5F40FDEEAE34}" dt="2025-06-28T18:59:40.686" v="88" actId="2711"/>
          <ac:spMkLst>
            <pc:docMk/>
            <pc:sldMk cId="1529990629" sldId="354"/>
            <ac:spMk id="33" creationId="{7AF84929-22DA-6837-D223-B99614E6126B}"/>
          </ac:spMkLst>
        </pc:spChg>
        <pc:spChg chg="add">
          <ac:chgData name="Bess Dunlevy" userId="dd4b9a8537dbe9d0" providerId="LiveId" clId="{98E9C3A6-CEA7-42E9-B003-5F40FDEEAE34}" dt="2025-06-28T18:59:31.256" v="86" actId="26606"/>
          <ac:spMkLst>
            <pc:docMk/>
            <pc:sldMk cId="1529990629" sldId="354"/>
            <ac:spMk id="38" creationId="{F35DB090-93B5-4581-8D71-BB3839684BFF}"/>
          </ac:spMkLst>
        </pc:spChg>
        <pc:spChg chg="add">
          <ac:chgData name="Bess Dunlevy" userId="dd4b9a8537dbe9d0" providerId="LiveId" clId="{98E9C3A6-CEA7-42E9-B003-5F40FDEEAE34}" dt="2025-06-28T18:59:31.256" v="86" actId="26606"/>
          <ac:spMkLst>
            <pc:docMk/>
            <pc:sldMk cId="1529990629" sldId="354"/>
            <ac:spMk id="40" creationId="{A0DE92DF-4769-4DE9-93FD-EE31271850CA}"/>
          </ac:spMkLst>
        </pc:spChg>
        <pc:grpChg chg="add del mod ord">
          <ac:chgData name="Bess Dunlevy" userId="dd4b9a8537dbe9d0" providerId="LiveId" clId="{98E9C3A6-CEA7-42E9-B003-5F40FDEEAE34}" dt="2025-06-28T18:59:33.450" v="87" actId="478"/>
          <ac:grpSpMkLst>
            <pc:docMk/>
            <pc:sldMk cId="1529990629" sldId="354"/>
            <ac:grpSpMk id="26" creationId="{4B042D53-A252-B0EC-FB8A-C3126FE3ED21}"/>
          </ac:grpSpMkLst>
        </pc:grpChg>
        <pc:picChg chg="add mod">
          <ac:chgData name="Bess Dunlevy" userId="dd4b9a8537dbe9d0" providerId="LiveId" clId="{98E9C3A6-CEA7-42E9-B003-5F40FDEEAE34}" dt="2025-06-28T18:59:31.256" v="86" actId="26606"/>
          <ac:picMkLst>
            <pc:docMk/>
            <pc:sldMk cId="1529990629" sldId="354"/>
            <ac:picMk id="5" creationId="{EC76D066-8511-5BA3-2E8E-1F5B37676A4A}"/>
          </ac:picMkLst>
        </pc:picChg>
      </pc:sldChg>
      <pc:sldChg chg="addSp delSp modSp mod setBg">
        <pc:chgData name="Bess Dunlevy" userId="dd4b9a8537dbe9d0" providerId="LiveId" clId="{98E9C3A6-CEA7-42E9-B003-5F40FDEEAE34}" dt="2025-06-28T19:06:20.262" v="276" actId="207"/>
        <pc:sldMkLst>
          <pc:docMk/>
          <pc:sldMk cId="1180192699" sldId="355"/>
        </pc:sldMkLst>
        <pc:spChg chg="del">
          <ac:chgData name="Bess Dunlevy" userId="dd4b9a8537dbe9d0" providerId="LiveId" clId="{98E9C3A6-CEA7-42E9-B003-5F40FDEEAE34}" dt="2025-06-28T19:00:02.709" v="95" actId="478"/>
          <ac:spMkLst>
            <pc:docMk/>
            <pc:sldMk cId="1180192699" sldId="355"/>
            <ac:spMk id="2" creationId="{6DFFEED0-A4A6-763C-A67A-CCDBBD3117E5}"/>
          </ac:spMkLst>
        </pc:spChg>
        <pc:spChg chg="del">
          <ac:chgData name="Bess Dunlevy" userId="dd4b9a8537dbe9d0" providerId="LiveId" clId="{98E9C3A6-CEA7-42E9-B003-5F40FDEEAE34}" dt="2025-06-28T18:59:54.464" v="93" actId="478"/>
          <ac:spMkLst>
            <pc:docMk/>
            <pc:sldMk cId="1180192699" sldId="355"/>
            <ac:spMk id="3" creationId="{C1DEA1D2-9E95-57B3-998E-B3ABFCE0F09F}"/>
          </ac:spMkLst>
        </pc:spChg>
        <pc:spChg chg="add del">
          <ac:chgData name="Bess Dunlevy" userId="dd4b9a8537dbe9d0" providerId="LiveId" clId="{98E9C3A6-CEA7-42E9-B003-5F40FDEEAE34}" dt="2025-06-28T19:03:14.089" v="99" actId="22"/>
          <ac:spMkLst>
            <pc:docMk/>
            <pc:sldMk cId="1180192699" sldId="355"/>
            <ac:spMk id="6" creationId="{D883AB03-6198-D9CE-6482-2BE937063335}"/>
          </ac:spMkLst>
        </pc:spChg>
        <pc:spChg chg="del">
          <ac:chgData name="Bess Dunlevy" userId="dd4b9a8537dbe9d0" providerId="LiveId" clId="{98E9C3A6-CEA7-42E9-B003-5F40FDEEAE34}" dt="2025-06-28T19:00:02.709" v="95" actId="478"/>
          <ac:spMkLst>
            <pc:docMk/>
            <pc:sldMk cId="1180192699" sldId="355"/>
            <ac:spMk id="10" creationId="{9876B75F-A42A-E98F-5018-827C04BEF5A3}"/>
          </ac:spMkLst>
        </pc:spChg>
        <pc:spChg chg="del">
          <ac:chgData name="Bess Dunlevy" userId="dd4b9a8537dbe9d0" providerId="LiveId" clId="{98E9C3A6-CEA7-42E9-B003-5F40FDEEAE34}" dt="2025-06-28T19:00:02.709" v="95" actId="478"/>
          <ac:spMkLst>
            <pc:docMk/>
            <pc:sldMk cId="1180192699" sldId="355"/>
            <ac:spMk id="11" creationId="{CF863EC1-1EFB-E2AE-011B-1A34160EC0A8}"/>
          </ac:spMkLst>
        </pc:spChg>
        <pc:spChg chg="del">
          <ac:chgData name="Bess Dunlevy" userId="dd4b9a8537dbe9d0" providerId="LiveId" clId="{98E9C3A6-CEA7-42E9-B003-5F40FDEEAE34}" dt="2025-06-28T19:00:03.226" v="96" actId="478"/>
          <ac:spMkLst>
            <pc:docMk/>
            <pc:sldMk cId="1180192699" sldId="355"/>
            <ac:spMk id="13" creationId="{BBE5B532-1ACC-A64E-F1B1-A7538B1FB9D1}"/>
          </ac:spMkLst>
        </pc:spChg>
        <pc:spChg chg="del">
          <ac:chgData name="Bess Dunlevy" userId="dd4b9a8537dbe9d0" providerId="LiveId" clId="{98E9C3A6-CEA7-42E9-B003-5F40FDEEAE34}" dt="2025-06-28T19:00:02.709" v="95" actId="478"/>
          <ac:spMkLst>
            <pc:docMk/>
            <pc:sldMk cId="1180192699" sldId="355"/>
            <ac:spMk id="15" creationId="{4272C159-6169-C8F3-8648-A4FF1AD0F2A8}"/>
          </ac:spMkLst>
        </pc:spChg>
        <pc:spChg chg="del">
          <ac:chgData name="Bess Dunlevy" userId="dd4b9a8537dbe9d0" providerId="LiveId" clId="{98E9C3A6-CEA7-42E9-B003-5F40FDEEAE34}" dt="2025-06-28T19:00:02.709" v="95" actId="478"/>
          <ac:spMkLst>
            <pc:docMk/>
            <pc:sldMk cId="1180192699" sldId="355"/>
            <ac:spMk id="16" creationId="{B8149761-69A2-78B6-3C00-13BFF1F70306}"/>
          </ac:spMkLst>
        </pc:spChg>
        <pc:spChg chg="add mod">
          <ac:chgData name="Bess Dunlevy" userId="dd4b9a8537dbe9d0" providerId="LiveId" clId="{98E9C3A6-CEA7-42E9-B003-5F40FDEEAE34}" dt="2025-06-28T19:03:16.212" v="101"/>
          <ac:spMkLst>
            <pc:docMk/>
            <pc:sldMk cId="1180192699" sldId="355"/>
            <ac:spMk id="18" creationId="{3F39ADFB-801A-A35D-3626-4881BCE8FBBF}"/>
          </ac:spMkLst>
        </pc:spChg>
        <pc:spChg chg="add mod">
          <ac:chgData name="Bess Dunlevy" userId="dd4b9a8537dbe9d0" providerId="LiveId" clId="{98E9C3A6-CEA7-42E9-B003-5F40FDEEAE34}" dt="2025-06-28T19:03:24.949" v="103"/>
          <ac:spMkLst>
            <pc:docMk/>
            <pc:sldMk cId="1180192699" sldId="355"/>
            <ac:spMk id="20" creationId="{F966D53A-40EC-83A8-B84F-E0430A2AF570}"/>
          </ac:spMkLst>
        </pc:spChg>
        <pc:spChg chg="add mod ord">
          <ac:chgData name="Bess Dunlevy" userId="dd4b9a8537dbe9d0" providerId="LiveId" clId="{98E9C3A6-CEA7-42E9-B003-5F40FDEEAE34}" dt="2025-06-28T19:06:20.262" v="276" actId="207"/>
          <ac:spMkLst>
            <pc:docMk/>
            <pc:sldMk cId="1180192699" sldId="355"/>
            <ac:spMk id="21" creationId="{7A2EEBD2-4E65-DAFE-1562-7AB2D16B3ACC}"/>
          </ac:spMkLst>
        </pc:spChg>
        <pc:spChg chg="mod">
          <ac:chgData name="Bess Dunlevy" userId="dd4b9a8537dbe9d0" providerId="LiveId" clId="{98E9C3A6-CEA7-42E9-B003-5F40FDEEAE34}" dt="2025-06-28T19:04:49.852" v="186" actId="2711"/>
          <ac:spMkLst>
            <pc:docMk/>
            <pc:sldMk cId="1180192699" sldId="355"/>
            <ac:spMk id="33" creationId="{BF17E137-33E9-53C8-03F2-0EB611C6DDEB}"/>
          </ac:spMkLst>
        </pc:spChg>
        <pc:grpChg chg="del">
          <ac:chgData name="Bess Dunlevy" userId="dd4b9a8537dbe9d0" providerId="LiveId" clId="{98E9C3A6-CEA7-42E9-B003-5F40FDEEAE34}" dt="2025-06-28T19:00:02.709" v="95" actId="478"/>
          <ac:grpSpMkLst>
            <pc:docMk/>
            <pc:sldMk cId="1180192699" sldId="355"/>
            <ac:grpSpMk id="9" creationId="{DDACF60E-856D-6389-45B7-788129B6F651}"/>
          </ac:grpSpMkLst>
        </pc:grpChg>
        <pc:graphicFrameChg chg="add mod">
          <ac:chgData name="Bess Dunlevy" userId="dd4b9a8537dbe9d0" providerId="LiveId" clId="{98E9C3A6-CEA7-42E9-B003-5F40FDEEAE34}" dt="2025-06-28T19:03:15.451" v="100"/>
          <ac:graphicFrameMkLst>
            <pc:docMk/>
            <pc:sldMk cId="1180192699" sldId="355"/>
            <ac:graphicFrameMk id="7" creationId="{BF174C09-46FA-102F-4DC3-E6CE31112BD9}"/>
          </ac:graphicFrameMkLst>
        </pc:graphicFrameChg>
        <pc:graphicFrameChg chg="add mod">
          <ac:chgData name="Bess Dunlevy" userId="dd4b9a8537dbe9d0" providerId="LiveId" clId="{98E9C3A6-CEA7-42E9-B003-5F40FDEEAE34}" dt="2025-06-28T19:03:15.451" v="100"/>
          <ac:graphicFrameMkLst>
            <pc:docMk/>
            <pc:sldMk cId="1180192699" sldId="355"/>
            <ac:graphicFrameMk id="12" creationId="{BB732F05-7F13-68FD-687D-A492B3FB3243}"/>
          </ac:graphicFrameMkLst>
        </pc:graphicFrameChg>
        <pc:graphicFrameChg chg="del">
          <ac:chgData name="Bess Dunlevy" userId="dd4b9a8537dbe9d0" providerId="LiveId" clId="{98E9C3A6-CEA7-42E9-B003-5F40FDEEAE34}" dt="2025-06-28T19:00:02.709" v="95" actId="478"/>
          <ac:graphicFrameMkLst>
            <pc:docMk/>
            <pc:sldMk cId="1180192699" sldId="355"/>
            <ac:graphicFrameMk id="14" creationId="{BAE6EC9F-86E8-D27C-23CF-2F56E6059298}"/>
          </ac:graphicFrameMkLst>
        </pc:graphicFrameChg>
        <pc:graphicFrameChg chg="add mod">
          <ac:chgData name="Bess Dunlevy" userId="dd4b9a8537dbe9d0" providerId="LiveId" clId="{98E9C3A6-CEA7-42E9-B003-5F40FDEEAE34}" dt="2025-06-28T19:03:15.451" v="100"/>
          <ac:graphicFrameMkLst>
            <pc:docMk/>
            <pc:sldMk cId="1180192699" sldId="355"/>
            <ac:graphicFrameMk id="17" creationId="{F6757FA0-BAD0-5176-BDC4-602D1D635BF5}"/>
          </ac:graphicFrameMkLst>
        </pc:graphicFrameChg>
        <pc:graphicFrameChg chg="add mod">
          <ac:chgData name="Bess Dunlevy" userId="dd4b9a8537dbe9d0" providerId="LiveId" clId="{98E9C3A6-CEA7-42E9-B003-5F40FDEEAE34}" dt="2025-06-28T19:03:24.092" v="102"/>
          <ac:graphicFrameMkLst>
            <pc:docMk/>
            <pc:sldMk cId="1180192699" sldId="355"/>
            <ac:graphicFrameMk id="19" creationId="{C1195220-2C30-E345-411B-F5B543FE57DC}"/>
          </ac:graphicFrameMkLst>
        </pc:graphicFrameChg>
        <pc:picChg chg="add mod">
          <ac:chgData name="Bess Dunlevy" userId="dd4b9a8537dbe9d0" providerId="LiveId" clId="{98E9C3A6-CEA7-42E9-B003-5F40FDEEAE34}" dt="2025-06-28T19:04:43.915" v="185" actId="26606"/>
          <ac:picMkLst>
            <pc:docMk/>
            <pc:sldMk cId="1180192699" sldId="355"/>
            <ac:picMk id="22" creationId="{7FC46829-A658-22FB-39A3-5BA3EAF23BB4}"/>
          </ac:picMkLst>
        </pc:picChg>
      </pc:sldChg>
      <pc:sldChg chg="del">
        <pc:chgData name="Bess Dunlevy" userId="dd4b9a8537dbe9d0" providerId="LiveId" clId="{98E9C3A6-CEA7-42E9-B003-5F40FDEEAE34}" dt="2025-06-28T19:14:18.373" v="1138" actId="47"/>
        <pc:sldMkLst>
          <pc:docMk/>
          <pc:sldMk cId="257365260" sldId="356"/>
        </pc:sldMkLst>
      </pc:sldChg>
      <pc:sldChg chg="del">
        <pc:chgData name="Bess Dunlevy" userId="dd4b9a8537dbe9d0" providerId="LiveId" clId="{98E9C3A6-CEA7-42E9-B003-5F40FDEEAE34}" dt="2025-06-28T19:14:18.373" v="1138" actId="47"/>
        <pc:sldMkLst>
          <pc:docMk/>
          <pc:sldMk cId="254874603" sldId="357"/>
        </pc:sldMkLst>
      </pc:sldChg>
      <pc:sldChg chg="del">
        <pc:chgData name="Bess Dunlevy" userId="dd4b9a8537dbe9d0" providerId="LiveId" clId="{98E9C3A6-CEA7-42E9-B003-5F40FDEEAE34}" dt="2025-06-28T19:14:18.373" v="1138" actId="47"/>
        <pc:sldMkLst>
          <pc:docMk/>
          <pc:sldMk cId="2902486247" sldId="358"/>
        </pc:sldMkLst>
      </pc:sldChg>
      <pc:sldChg chg="del">
        <pc:chgData name="Bess Dunlevy" userId="dd4b9a8537dbe9d0" providerId="LiveId" clId="{98E9C3A6-CEA7-42E9-B003-5F40FDEEAE34}" dt="2025-06-28T19:14:18.373" v="1138" actId="47"/>
        <pc:sldMkLst>
          <pc:docMk/>
          <pc:sldMk cId="1980037185" sldId="359"/>
        </pc:sldMkLst>
      </pc:sldChg>
      <pc:sldChg chg="del">
        <pc:chgData name="Bess Dunlevy" userId="dd4b9a8537dbe9d0" providerId="LiveId" clId="{98E9C3A6-CEA7-42E9-B003-5F40FDEEAE34}" dt="2025-06-28T19:14:18.373" v="1138" actId="47"/>
        <pc:sldMkLst>
          <pc:docMk/>
          <pc:sldMk cId="2305829273" sldId="360"/>
        </pc:sldMkLst>
      </pc:sldChg>
      <pc:sldChg chg="del">
        <pc:chgData name="Bess Dunlevy" userId="dd4b9a8537dbe9d0" providerId="LiveId" clId="{98E9C3A6-CEA7-42E9-B003-5F40FDEEAE34}" dt="2025-06-28T19:14:18.373" v="1138" actId="47"/>
        <pc:sldMkLst>
          <pc:docMk/>
          <pc:sldMk cId="1814751016" sldId="361"/>
        </pc:sldMkLst>
      </pc:sldChg>
      <pc:sldChg chg="del">
        <pc:chgData name="Bess Dunlevy" userId="dd4b9a8537dbe9d0" providerId="LiveId" clId="{98E9C3A6-CEA7-42E9-B003-5F40FDEEAE34}" dt="2025-06-28T19:14:18.373" v="1138" actId="47"/>
        <pc:sldMkLst>
          <pc:docMk/>
          <pc:sldMk cId="1773435378" sldId="362"/>
        </pc:sldMkLst>
      </pc:sldChg>
      <pc:sldChg chg="del">
        <pc:chgData name="Bess Dunlevy" userId="dd4b9a8537dbe9d0" providerId="LiveId" clId="{98E9C3A6-CEA7-42E9-B003-5F40FDEEAE34}" dt="2025-06-28T19:14:18.373" v="1138" actId="47"/>
        <pc:sldMkLst>
          <pc:docMk/>
          <pc:sldMk cId="472928065" sldId="363"/>
        </pc:sldMkLst>
      </pc:sldChg>
      <pc:sldChg chg="del">
        <pc:chgData name="Bess Dunlevy" userId="dd4b9a8537dbe9d0" providerId="LiveId" clId="{98E9C3A6-CEA7-42E9-B003-5F40FDEEAE34}" dt="2025-06-28T19:14:18.373" v="1138" actId="47"/>
        <pc:sldMkLst>
          <pc:docMk/>
          <pc:sldMk cId="2091304097" sldId="364"/>
        </pc:sldMkLst>
      </pc:sldChg>
      <pc:sldChg chg="addSp delSp modSp add mod">
        <pc:chgData name="Bess Dunlevy" userId="dd4b9a8537dbe9d0" providerId="LiveId" clId="{98E9C3A6-CEA7-42E9-B003-5F40FDEEAE34}" dt="2025-06-28T19:06:15.952" v="275" actId="115"/>
        <pc:sldMkLst>
          <pc:docMk/>
          <pc:sldMk cId="3600484117" sldId="365"/>
        </pc:sldMkLst>
        <pc:spChg chg="add mod">
          <ac:chgData name="Bess Dunlevy" userId="dd4b9a8537dbe9d0" providerId="LiveId" clId="{98E9C3A6-CEA7-42E9-B003-5F40FDEEAE34}" dt="2025-06-28T19:05:47.725" v="222" actId="14100"/>
          <ac:spMkLst>
            <pc:docMk/>
            <pc:sldMk cId="3600484117" sldId="365"/>
            <ac:spMk id="3" creationId="{6425FD3E-EED2-5692-0426-05C391DF2DB8}"/>
          </ac:spMkLst>
        </pc:spChg>
        <pc:spChg chg="add mod">
          <ac:chgData name="Bess Dunlevy" userId="dd4b9a8537dbe9d0" providerId="LiveId" clId="{98E9C3A6-CEA7-42E9-B003-5F40FDEEAE34}" dt="2025-06-28T19:06:15.952" v="275" actId="115"/>
          <ac:spMkLst>
            <pc:docMk/>
            <pc:sldMk cId="3600484117" sldId="365"/>
            <ac:spMk id="4" creationId="{F858C376-9A45-B3F5-1904-18CD5C3CED02}"/>
          </ac:spMkLst>
        </pc:spChg>
        <pc:spChg chg="del">
          <ac:chgData name="Bess Dunlevy" userId="dd4b9a8537dbe9d0" providerId="LiveId" clId="{98E9C3A6-CEA7-42E9-B003-5F40FDEEAE34}" dt="2025-06-28T19:05:24.566" v="215" actId="478"/>
          <ac:spMkLst>
            <pc:docMk/>
            <pc:sldMk cId="3600484117" sldId="365"/>
            <ac:spMk id="21" creationId="{D77F2B4C-2904-D821-5408-D9D567AEF7F1}"/>
          </ac:spMkLst>
        </pc:spChg>
        <pc:spChg chg="add del mod">
          <ac:chgData name="Bess Dunlevy" userId="dd4b9a8537dbe9d0" providerId="LiveId" clId="{98E9C3A6-CEA7-42E9-B003-5F40FDEEAE34}" dt="2025-06-28T19:05:30.939" v="218" actId="1076"/>
          <ac:spMkLst>
            <pc:docMk/>
            <pc:sldMk cId="3600484117" sldId="365"/>
            <ac:spMk id="33" creationId="{0DC52EB4-6803-051A-5D3F-DFC1B2B02727}"/>
          </ac:spMkLst>
        </pc:spChg>
        <pc:graphicFrameChg chg="add mod modGraphic">
          <ac:chgData name="Bess Dunlevy" userId="dd4b9a8537dbe9d0" providerId="LiveId" clId="{98E9C3A6-CEA7-42E9-B003-5F40FDEEAE34}" dt="2025-06-28T19:05:57.323" v="225" actId="1076"/>
          <ac:graphicFrameMkLst>
            <pc:docMk/>
            <pc:sldMk cId="3600484117" sldId="365"/>
            <ac:graphicFrameMk id="2" creationId="{D12862DC-E5EB-0487-FA3B-4F97129EC6AA}"/>
          </ac:graphicFrameMkLst>
        </pc:graphicFrameChg>
        <pc:picChg chg="add del">
          <ac:chgData name="Bess Dunlevy" userId="dd4b9a8537dbe9d0" providerId="LiveId" clId="{98E9C3A6-CEA7-42E9-B003-5F40FDEEAE34}" dt="2025-06-28T19:05:25.386" v="216" actId="478"/>
          <ac:picMkLst>
            <pc:docMk/>
            <pc:sldMk cId="3600484117" sldId="365"/>
            <ac:picMk id="22" creationId="{E0FAA769-34C3-065C-18FC-432BDDD3C224}"/>
          </ac:picMkLst>
        </pc:picChg>
      </pc:sldChg>
      <pc:sldChg chg="addSp delSp modSp add mod">
        <pc:chgData name="Bess Dunlevy" userId="dd4b9a8537dbe9d0" providerId="LiveId" clId="{98E9C3A6-CEA7-42E9-B003-5F40FDEEAE34}" dt="2025-06-28T19:08:02.259" v="501" actId="1076"/>
        <pc:sldMkLst>
          <pc:docMk/>
          <pc:sldMk cId="2507111335" sldId="366"/>
        </pc:sldMkLst>
        <pc:spChg chg="mod">
          <ac:chgData name="Bess Dunlevy" userId="dd4b9a8537dbe9d0" providerId="LiveId" clId="{98E9C3A6-CEA7-42E9-B003-5F40FDEEAE34}" dt="2025-06-28T19:06:49.356" v="339" actId="20577"/>
          <ac:spMkLst>
            <pc:docMk/>
            <pc:sldMk cId="2507111335" sldId="366"/>
            <ac:spMk id="3" creationId="{E7C70EF6-7A01-D480-A60F-B2A194C285C0}"/>
          </ac:spMkLst>
        </pc:spChg>
        <pc:spChg chg="mod">
          <ac:chgData name="Bess Dunlevy" userId="dd4b9a8537dbe9d0" providerId="LiveId" clId="{98E9C3A6-CEA7-42E9-B003-5F40FDEEAE34}" dt="2025-06-28T19:08:02.259" v="501" actId="1076"/>
          <ac:spMkLst>
            <pc:docMk/>
            <pc:sldMk cId="2507111335" sldId="366"/>
            <ac:spMk id="4" creationId="{D38BF35D-6F3A-503E-F085-FACC75F22864}"/>
          </ac:spMkLst>
        </pc:spChg>
        <pc:spChg chg="mod">
          <ac:chgData name="Bess Dunlevy" userId="dd4b9a8537dbe9d0" providerId="LiveId" clId="{98E9C3A6-CEA7-42E9-B003-5F40FDEEAE34}" dt="2025-06-28T19:06:37.979" v="318" actId="20577"/>
          <ac:spMkLst>
            <pc:docMk/>
            <pc:sldMk cId="2507111335" sldId="366"/>
            <ac:spMk id="33" creationId="{CFFA3D47-1DEE-1B3F-FA02-B52FBEFCE491}"/>
          </ac:spMkLst>
        </pc:spChg>
        <pc:graphicFrameChg chg="del">
          <ac:chgData name="Bess Dunlevy" userId="dd4b9a8537dbe9d0" providerId="LiveId" clId="{98E9C3A6-CEA7-42E9-B003-5F40FDEEAE34}" dt="2025-06-28T19:06:51.790" v="340" actId="478"/>
          <ac:graphicFrameMkLst>
            <pc:docMk/>
            <pc:sldMk cId="2507111335" sldId="366"/>
            <ac:graphicFrameMk id="2" creationId="{EA3987B0-E4B1-58EB-1981-FB7E1235F08B}"/>
          </ac:graphicFrameMkLst>
        </pc:graphicFrameChg>
        <pc:graphicFrameChg chg="add mod modGraphic">
          <ac:chgData name="Bess Dunlevy" userId="dd4b9a8537dbe9d0" providerId="LiveId" clId="{98E9C3A6-CEA7-42E9-B003-5F40FDEEAE34}" dt="2025-06-28T19:07:03.132" v="343" actId="14100"/>
          <ac:graphicFrameMkLst>
            <pc:docMk/>
            <pc:sldMk cId="2507111335" sldId="366"/>
            <ac:graphicFrameMk id="5" creationId="{D23221D1-170D-450A-3EB0-B4106D98D14B}"/>
          </ac:graphicFrameMkLst>
        </pc:graphicFrameChg>
      </pc:sldChg>
      <pc:sldChg chg="addSp delSp modSp add mod">
        <pc:chgData name="Bess Dunlevy" userId="dd4b9a8537dbe9d0" providerId="LiveId" clId="{98E9C3A6-CEA7-42E9-B003-5F40FDEEAE34}" dt="2025-06-28T19:09:05.742" v="633" actId="20577"/>
        <pc:sldMkLst>
          <pc:docMk/>
          <pc:sldMk cId="3254306194" sldId="367"/>
        </pc:sldMkLst>
        <pc:spChg chg="mod">
          <ac:chgData name="Bess Dunlevy" userId="dd4b9a8537dbe9d0" providerId="LiveId" clId="{98E9C3A6-CEA7-42E9-B003-5F40FDEEAE34}" dt="2025-06-28T19:08:27.994" v="565" actId="20577"/>
          <ac:spMkLst>
            <pc:docMk/>
            <pc:sldMk cId="3254306194" sldId="367"/>
            <ac:spMk id="3" creationId="{5328F548-8DC8-98AA-83B4-26A2DE75EB73}"/>
          </ac:spMkLst>
        </pc:spChg>
        <pc:spChg chg="mod">
          <ac:chgData name="Bess Dunlevy" userId="dd4b9a8537dbe9d0" providerId="LiveId" clId="{98E9C3A6-CEA7-42E9-B003-5F40FDEEAE34}" dt="2025-06-28T19:09:05.742" v="633" actId="20577"/>
          <ac:spMkLst>
            <pc:docMk/>
            <pc:sldMk cId="3254306194" sldId="367"/>
            <ac:spMk id="4" creationId="{62BF79D5-EF3A-1F02-9AAD-B6EE600A4E24}"/>
          </ac:spMkLst>
        </pc:spChg>
        <pc:spChg chg="mod">
          <ac:chgData name="Bess Dunlevy" userId="dd4b9a8537dbe9d0" providerId="LiveId" clId="{98E9C3A6-CEA7-42E9-B003-5F40FDEEAE34}" dt="2025-06-28T19:08:21.366" v="538" actId="27636"/>
          <ac:spMkLst>
            <pc:docMk/>
            <pc:sldMk cId="3254306194" sldId="367"/>
            <ac:spMk id="33" creationId="{CEAC0589-BDDF-A01D-5265-FCC301D814BB}"/>
          </ac:spMkLst>
        </pc:spChg>
        <pc:graphicFrameChg chg="add mod modGraphic">
          <ac:chgData name="Bess Dunlevy" userId="dd4b9a8537dbe9d0" providerId="LiveId" clId="{98E9C3A6-CEA7-42E9-B003-5F40FDEEAE34}" dt="2025-06-28T19:08:42.795" v="569" actId="14100"/>
          <ac:graphicFrameMkLst>
            <pc:docMk/>
            <pc:sldMk cId="3254306194" sldId="367"/>
            <ac:graphicFrameMk id="2" creationId="{B8932DCB-1440-22AA-5E1B-1C2607170C52}"/>
          </ac:graphicFrameMkLst>
        </pc:graphicFrameChg>
        <pc:graphicFrameChg chg="del">
          <ac:chgData name="Bess Dunlevy" userId="dd4b9a8537dbe9d0" providerId="LiveId" clId="{98E9C3A6-CEA7-42E9-B003-5F40FDEEAE34}" dt="2025-06-28T19:08:30.849" v="566" actId="478"/>
          <ac:graphicFrameMkLst>
            <pc:docMk/>
            <pc:sldMk cId="3254306194" sldId="367"/>
            <ac:graphicFrameMk id="5" creationId="{FF51A665-25B6-931D-C288-EAD035730D29}"/>
          </ac:graphicFrameMkLst>
        </pc:graphicFrameChg>
      </pc:sldChg>
      <pc:sldChg chg="modSp add mod ord">
        <pc:chgData name="Bess Dunlevy" userId="dd4b9a8537dbe9d0" providerId="LiveId" clId="{98E9C3A6-CEA7-42E9-B003-5F40FDEEAE34}" dt="2025-06-28T19:10:06.332" v="780" actId="2711"/>
        <pc:sldMkLst>
          <pc:docMk/>
          <pc:sldMk cId="1931913034" sldId="368"/>
        </pc:sldMkLst>
        <pc:spChg chg="mod">
          <ac:chgData name="Bess Dunlevy" userId="dd4b9a8537dbe9d0" providerId="LiveId" clId="{98E9C3A6-CEA7-42E9-B003-5F40FDEEAE34}" dt="2025-06-28T19:10:06.332" v="780" actId="2711"/>
          <ac:spMkLst>
            <pc:docMk/>
            <pc:sldMk cId="1931913034" sldId="368"/>
            <ac:spMk id="21" creationId="{1CF2C86E-ADBC-ED71-45C9-BCBEFC2A34D9}"/>
          </ac:spMkLst>
        </pc:spChg>
        <pc:spChg chg="mod">
          <ac:chgData name="Bess Dunlevy" userId="dd4b9a8537dbe9d0" providerId="LiveId" clId="{98E9C3A6-CEA7-42E9-B003-5F40FDEEAE34}" dt="2025-06-28T19:09:22.951" v="671" actId="20577"/>
          <ac:spMkLst>
            <pc:docMk/>
            <pc:sldMk cId="1931913034" sldId="368"/>
            <ac:spMk id="33" creationId="{65544406-1955-753C-80B7-4230B44C3EFE}"/>
          </ac:spMkLst>
        </pc:spChg>
      </pc:sldChg>
      <pc:sldChg chg="addSp delSp modSp add mod ord">
        <pc:chgData name="Bess Dunlevy" userId="dd4b9a8537dbe9d0" providerId="LiveId" clId="{98E9C3A6-CEA7-42E9-B003-5F40FDEEAE34}" dt="2025-06-28T19:10:45.367" v="840" actId="14100"/>
        <pc:sldMkLst>
          <pc:docMk/>
          <pc:sldMk cId="2000651683" sldId="369"/>
        </pc:sldMkLst>
        <pc:spChg chg="mod">
          <ac:chgData name="Bess Dunlevy" userId="dd4b9a8537dbe9d0" providerId="LiveId" clId="{98E9C3A6-CEA7-42E9-B003-5F40FDEEAE34}" dt="2025-06-28T19:10:28.865" v="835" actId="20577"/>
          <ac:spMkLst>
            <pc:docMk/>
            <pc:sldMk cId="2000651683" sldId="369"/>
            <ac:spMk id="3" creationId="{E65CFF20-876B-9328-E246-7CE5032F41C4}"/>
          </ac:spMkLst>
        </pc:spChg>
        <pc:spChg chg="mod">
          <ac:chgData name="Bess Dunlevy" userId="dd4b9a8537dbe9d0" providerId="LiveId" clId="{98E9C3A6-CEA7-42E9-B003-5F40FDEEAE34}" dt="2025-06-28T19:10:22.847" v="808" actId="20577"/>
          <ac:spMkLst>
            <pc:docMk/>
            <pc:sldMk cId="2000651683" sldId="369"/>
            <ac:spMk id="33" creationId="{7801520E-2E79-93F1-4E55-F07D7174E1EB}"/>
          </ac:spMkLst>
        </pc:spChg>
        <pc:graphicFrameChg chg="del">
          <ac:chgData name="Bess Dunlevy" userId="dd4b9a8537dbe9d0" providerId="LiveId" clId="{98E9C3A6-CEA7-42E9-B003-5F40FDEEAE34}" dt="2025-06-28T19:10:32.139" v="836" actId="478"/>
          <ac:graphicFrameMkLst>
            <pc:docMk/>
            <pc:sldMk cId="2000651683" sldId="369"/>
            <ac:graphicFrameMk id="2" creationId="{72C2C179-1F64-DC0F-0E9C-4D639CB96A74}"/>
          </ac:graphicFrameMkLst>
        </pc:graphicFrameChg>
        <pc:graphicFrameChg chg="add mod modGraphic">
          <ac:chgData name="Bess Dunlevy" userId="dd4b9a8537dbe9d0" providerId="LiveId" clId="{98E9C3A6-CEA7-42E9-B003-5F40FDEEAE34}" dt="2025-06-28T19:10:45.367" v="840" actId="14100"/>
          <ac:graphicFrameMkLst>
            <pc:docMk/>
            <pc:sldMk cId="2000651683" sldId="369"/>
            <ac:graphicFrameMk id="5" creationId="{231A1955-5158-1F4A-97F8-13FB3ADA3150}"/>
          </ac:graphicFrameMkLst>
        </pc:graphicFrameChg>
      </pc:sldChg>
      <pc:sldChg chg="modSp add mod ord">
        <pc:chgData name="Bess Dunlevy" userId="dd4b9a8537dbe9d0" providerId="LiveId" clId="{98E9C3A6-CEA7-42E9-B003-5F40FDEEAE34}" dt="2025-06-28T19:11:29.568" v="963" actId="20577"/>
        <pc:sldMkLst>
          <pc:docMk/>
          <pc:sldMk cId="2853298473" sldId="370"/>
        </pc:sldMkLst>
        <pc:spChg chg="mod">
          <ac:chgData name="Bess Dunlevy" userId="dd4b9a8537dbe9d0" providerId="LiveId" clId="{98E9C3A6-CEA7-42E9-B003-5F40FDEEAE34}" dt="2025-06-28T19:11:29.568" v="963" actId="20577"/>
          <ac:spMkLst>
            <pc:docMk/>
            <pc:sldMk cId="2853298473" sldId="370"/>
            <ac:spMk id="21" creationId="{4648EFAA-3E07-B924-1B3F-B946F9A13BE4}"/>
          </ac:spMkLst>
        </pc:spChg>
        <pc:spChg chg="mod">
          <ac:chgData name="Bess Dunlevy" userId="dd4b9a8537dbe9d0" providerId="LiveId" clId="{98E9C3A6-CEA7-42E9-B003-5F40FDEEAE34}" dt="2025-06-28T19:11:09.310" v="872" actId="20577"/>
          <ac:spMkLst>
            <pc:docMk/>
            <pc:sldMk cId="2853298473" sldId="370"/>
            <ac:spMk id="33" creationId="{D92AA4D1-8908-D41D-DD65-10770491DEF7}"/>
          </ac:spMkLst>
        </pc:spChg>
      </pc:sldChg>
      <pc:sldChg chg="add del">
        <pc:chgData name="Bess Dunlevy" userId="dd4b9a8537dbe9d0" providerId="LiveId" clId="{98E9C3A6-CEA7-42E9-B003-5F40FDEEAE34}" dt="2025-06-28T19:14:18.373" v="1138" actId="47"/>
        <pc:sldMkLst>
          <pc:docMk/>
          <pc:sldMk cId="1938110905" sldId="371"/>
        </pc:sldMkLst>
      </pc:sldChg>
      <pc:sldChg chg="addSp delSp modSp add mod ord">
        <pc:chgData name="Bess Dunlevy" userId="dd4b9a8537dbe9d0" providerId="LiveId" clId="{98E9C3A6-CEA7-42E9-B003-5F40FDEEAE34}" dt="2025-06-28T19:13:24.019" v="1117" actId="20577"/>
        <pc:sldMkLst>
          <pc:docMk/>
          <pc:sldMk cId="652399314" sldId="372"/>
        </pc:sldMkLst>
        <pc:spChg chg="mod">
          <ac:chgData name="Bess Dunlevy" userId="dd4b9a8537dbe9d0" providerId="LiveId" clId="{98E9C3A6-CEA7-42E9-B003-5F40FDEEAE34}" dt="2025-06-28T19:12:59.975" v="1115" actId="1076"/>
          <ac:spMkLst>
            <pc:docMk/>
            <pc:sldMk cId="652399314" sldId="372"/>
            <ac:spMk id="3" creationId="{75B3E68F-6EB9-09CB-3993-CE3681B97C6C}"/>
          </ac:spMkLst>
        </pc:spChg>
        <pc:spChg chg="mod">
          <ac:chgData name="Bess Dunlevy" userId="dd4b9a8537dbe9d0" providerId="LiveId" clId="{98E9C3A6-CEA7-42E9-B003-5F40FDEEAE34}" dt="2025-06-28T19:13:02.934" v="1116" actId="1076"/>
          <ac:spMkLst>
            <pc:docMk/>
            <pc:sldMk cId="652399314" sldId="372"/>
            <ac:spMk id="4" creationId="{E7CBDDF2-574F-A8B3-7691-C0BE2BDB7F40}"/>
          </ac:spMkLst>
        </pc:spChg>
        <pc:spChg chg="mod">
          <ac:chgData name="Bess Dunlevy" userId="dd4b9a8537dbe9d0" providerId="LiveId" clId="{98E9C3A6-CEA7-42E9-B003-5F40FDEEAE34}" dt="2025-06-28T19:13:24.019" v="1117" actId="20577"/>
          <ac:spMkLst>
            <pc:docMk/>
            <pc:sldMk cId="652399314" sldId="372"/>
            <ac:spMk id="33" creationId="{136B9400-027B-0F54-A975-661D92A47E11}"/>
          </ac:spMkLst>
        </pc:spChg>
        <pc:graphicFrameChg chg="add mod modGraphic">
          <ac:chgData name="Bess Dunlevy" userId="dd4b9a8537dbe9d0" providerId="LiveId" clId="{98E9C3A6-CEA7-42E9-B003-5F40FDEEAE34}" dt="2025-06-28T19:12:59.975" v="1115" actId="1076"/>
          <ac:graphicFrameMkLst>
            <pc:docMk/>
            <pc:sldMk cId="652399314" sldId="372"/>
            <ac:graphicFrameMk id="2" creationId="{04CF2592-6966-6BD9-74AB-4A669CFF2426}"/>
          </ac:graphicFrameMkLst>
        </pc:graphicFrameChg>
        <pc:graphicFrameChg chg="del">
          <ac:chgData name="Bess Dunlevy" userId="dd4b9a8537dbe9d0" providerId="LiveId" clId="{98E9C3A6-CEA7-42E9-B003-5F40FDEEAE34}" dt="2025-06-28T19:12:39.744" v="1110" actId="478"/>
          <ac:graphicFrameMkLst>
            <pc:docMk/>
            <pc:sldMk cId="652399314" sldId="372"/>
            <ac:graphicFrameMk id="5" creationId="{D7E86AF5-A771-CB61-9C8B-3D7BE3C1B214}"/>
          </ac:graphicFrameMkLst>
        </pc:graphicFrameChg>
      </pc:sldChg>
      <pc:sldChg chg="addSp delSp modSp add mod">
        <pc:chgData name="Bess Dunlevy" userId="dd4b9a8537dbe9d0" providerId="LiveId" clId="{98E9C3A6-CEA7-42E9-B003-5F40FDEEAE34}" dt="2025-06-28T19:14:14.867" v="1137" actId="1076"/>
        <pc:sldMkLst>
          <pc:docMk/>
          <pc:sldMk cId="849021770" sldId="373"/>
        </pc:sldMkLst>
        <pc:spChg chg="del">
          <ac:chgData name="Bess Dunlevy" userId="dd4b9a8537dbe9d0" providerId="LiveId" clId="{98E9C3A6-CEA7-42E9-B003-5F40FDEEAE34}" dt="2025-06-28T19:13:47.411" v="1132" actId="478"/>
          <ac:spMkLst>
            <pc:docMk/>
            <pc:sldMk cId="849021770" sldId="373"/>
            <ac:spMk id="3" creationId="{1F75C53B-A759-6893-8FAC-CD922366DA11}"/>
          </ac:spMkLst>
        </pc:spChg>
        <pc:spChg chg="del">
          <ac:chgData name="Bess Dunlevy" userId="dd4b9a8537dbe9d0" providerId="LiveId" clId="{98E9C3A6-CEA7-42E9-B003-5F40FDEEAE34}" dt="2025-06-28T19:13:47.411" v="1132" actId="478"/>
          <ac:spMkLst>
            <pc:docMk/>
            <pc:sldMk cId="849021770" sldId="373"/>
            <ac:spMk id="4" creationId="{74CFBF1D-F81E-56AF-FF83-41E98C9EE129}"/>
          </ac:spMkLst>
        </pc:spChg>
        <pc:spChg chg="add mod">
          <ac:chgData name="Bess Dunlevy" userId="dd4b9a8537dbe9d0" providerId="LiveId" clId="{98E9C3A6-CEA7-42E9-B003-5F40FDEEAE34}" dt="2025-06-28T19:14:14.867" v="1137" actId="1076"/>
          <ac:spMkLst>
            <pc:docMk/>
            <pc:sldMk cId="849021770" sldId="373"/>
            <ac:spMk id="6" creationId="{3186CD9D-B7D0-38C4-C50F-FD9E6C743070}"/>
          </ac:spMkLst>
        </pc:spChg>
        <pc:spChg chg="mod">
          <ac:chgData name="Bess Dunlevy" userId="dd4b9a8537dbe9d0" providerId="LiveId" clId="{98E9C3A6-CEA7-42E9-B003-5F40FDEEAE34}" dt="2025-06-28T19:13:44.616" v="1131" actId="20577"/>
          <ac:spMkLst>
            <pc:docMk/>
            <pc:sldMk cId="849021770" sldId="373"/>
            <ac:spMk id="33" creationId="{24444317-F050-AFDC-D55F-4343C1EC56B7}"/>
          </ac:spMkLst>
        </pc:spChg>
        <pc:graphicFrameChg chg="del">
          <ac:chgData name="Bess Dunlevy" userId="dd4b9a8537dbe9d0" providerId="LiveId" clId="{98E9C3A6-CEA7-42E9-B003-5F40FDEEAE34}" dt="2025-06-28T19:13:47.411" v="1132" actId="478"/>
          <ac:graphicFrameMkLst>
            <pc:docMk/>
            <pc:sldMk cId="849021770" sldId="373"/>
            <ac:graphicFrameMk id="2" creationId="{6A8F3778-D613-F031-A935-60C0B839B91F}"/>
          </ac:graphicFrameMkLst>
        </pc:graphicFrameChg>
        <pc:graphicFrameChg chg="add mod modGraphic">
          <ac:chgData name="Bess Dunlevy" userId="dd4b9a8537dbe9d0" providerId="LiveId" clId="{98E9C3A6-CEA7-42E9-B003-5F40FDEEAE34}" dt="2025-06-28T19:13:57.659" v="1135" actId="14100"/>
          <ac:graphicFrameMkLst>
            <pc:docMk/>
            <pc:sldMk cId="849021770" sldId="373"/>
            <ac:graphicFrameMk id="5" creationId="{ACD40545-25B7-5E28-28C4-1283191DA8B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27571-D808-4FBB-8C0A-C0081B300BBE}" type="datetimeFigureOut">
              <a:rPr lang="en-US" smtClean="0"/>
              <a:t>6/28/2025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2988F-0C57-417B-8E60-D088E562541E}" type="slidenum">
              <a:rPr lang="en-US" smtClean="0"/>
              <a:t>‹#›</a:t>
            </a:fld>
            <a:endParaRPr lang="en-US"/>
          </a:p>
        </p:txBody>
      </p:sp>
    </p:spTree>
    <p:extLst>
      <p:ext uri="{BB962C8B-B14F-4D97-AF65-F5344CB8AC3E}">
        <p14:creationId xmlns:p14="http://schemas.microsoft.com/office/powerpoint/2010/main" val="87516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0812-7C71-A3A7-0011-268B634D6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B197C7-2114-B570-BC63-F3D3E68B3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E22EA3-4A76-03CF-4240-F8BDA449DF0B}"/>
              </a:ext>
            </a:extLst>
          </p:cNvPr>
          <p:cNvSpPr>
            <a:spLocks noGrp="1"/>
          </p:cNvSpPr>
          <p:nvPr>
            <p:ph type="dt" sz="half" idx="10"/>
          </p:nvPr>
        </p:nvSpPr>
        <p:spPr/>
        <p:txBody>
          <a:bodyPr/>
          <a:lstStyle/>
          <a:p>
            <a:fld id="{02A4FD56-2863-417B-9B78-D4A7CC70CC8D}" type="datetimeFigureOut">
              <a:rPr lang="en-US" smtClean="0"/>
              <a:t>6/28/2025</a:t>
            </a:fld>
            <a:endParaRPr lang="en-US"/>
          </a:p>
        </p:txBody>
      </p:sp>
      <p:sp>
        <p:nvSpPr>
          <p:cNvPr id="5" name="Footer Placeholder 4">
            <a:extLst>
              <a:ext uri="{FF2B5EF4-FFF2-40B4-BE49-F238E27FC236}">
                <a16:creationId xmlns:a16="http://schemas.microsoft.com/office/drawing/2014/main" id="{578FB7D4-13BA-9B55-679A-6D030015D8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751910-C6C0-1F6F-322C-FD0FCCBBF4EF}"/>
              </a:ext>
            </a:extLst>
          </p:cNvPr>
          <p:cNvSpPr>
            <a:spLocks noGrp="1"/>
          </p:cNvSpPr>
          <p:nvPr>
            <p:ph type="sldNum" sz="quarter" idx="12"/>
          </p:nvPr>
        </p:nvSpPr>
        <p:spPr/>
        <p:txBody>
          <a:bodyPr/>
          <a:lstStyle/>
          <a:p>
            <a:fld id="{49643E1E-FB8D-4230-BCC4-71E52444610E}" type="slidenum">
              <a:rPr lang="en-US" smtClean="0"/>
              <a:t>‹#›</a:t>
            </a:fld>
            <a:endParaRPr lang="en-US"/>
          </a:p>
        </p:txBody>
      </p:sp>
    </p:spTree>
    <p:extLst>
      <p:ext uri="{BB962C8B-B14F-4D97-AF65-F5344CB8AC3E}">
        <p14:creationId xmlns:p14="http://schemas.microsoft.com/office/powerpoint/2010/main" val="38555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24C1-7382-A3DB-626E-97CEDAE4C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978FF-7F63-9A03-4FD6-4A01FDD41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EF76F-D19A-BD97-8165-CC21CC6BF6DD}"/>
              </a:ext>
            </a:extLst>
          </p:cNvPr>
          <p:cNvSpPr>
            <a:spLocks noGrp="1"/>
          </p:cNvSpPr>
          <p:nvPr>
            <p:ph type="dt" sz="half" idx="10"/>
          </p:nvPr>
        </p:nvSpPr>
        <p:spPr/>
        <p:txBody>
          <a:bodyPr/>
          <a:lstStyle/>
          <a:p>
            <a:fld id="{02A4FD56-2863-417B-9B78-D4A7CC70CC8D}" type="datetimeFigureOut">
              <a:rPr lang="en-US" smtClean="0"/>
              <a:t>6/28/2025</a:t>
            </a:fld>
            <a:endParaRPr lang="en-US"/>
          </a:p>
        </p:txBody>
      </p:sp>
      <p:sp>
        <p:nvSpPr>
          <p:cNvPr id="5" name="Footer Placeholder 4">
            <a:extLst>
              <a:ext uri="{FF2B5EF4-FFF2-40B4-BE49-F238E27FC236}">
                <a16:creationId xmlns:a16="http://schemas.microsoft.com/office/drawing/2014/main" id="{3269A2AD-4CBB-493E-2F23-702C91C3B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CD7D9-6314-1AEE-1863-695AF090FFA6}"/>
              </a:ext>
            </a:extLst>
          </p:cNvPr>
          <p:cNvSpPr>
            <a:spLocks noGrp="1"/>
          </p:cNvSpPr>
          <p:nvPr>
            <p:ph type="sldNum" sz="quarter" idx="12"/>
          </p:nvPr>
        </p:nvSpPr>
        <p:spPr/>
        <p:txBody>
          <a:bodyPr/>
          <a:lstStyle/>
          <a:p>
            <a:fld id="{49643E1E-FB8D-4230-BCC4-71E52444610E}" type="slidenum">
              <a:rPr lang="en-US" smtClean="0"/>
              <a:t>‹#›</a:t>
            </a:fld>
            <a:endParaRPr lang="en-US"/>
          </a:p>
        </p:txBody>
      </p:sp>
    </p:spTree>
    <p:extLst>
      <p:ext uri="{BB962C8B-B14F-4D97-AF65-F5344CB8AC3E}">
        <p14:creationId xmlns:p14="http://schemas.microsoft.com/office/powerpoint/2010/main" val="2304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18ED0-31CD-1A3F-4141-82DB2E7667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2B400-EF3A-0C29-A39B-9D3AFA8588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A12A8-FFE3-7296-83AC-87B81F279D1A}"/>
              </a:ext>
            </a:extLst>
          </p:cNvPr>
          <p:cNvSpPr>
            <a:spLocks noGrp="1"/>
          </p:cNvSpPr>
          <p:nvPr>
            <p:ph type="dt" sz="half" idx="10"/>
          </p:nvPr>
        </p:nvSpPr>
        <p:spPr/>
        <p:txBody>
          <a:bodyPr/>
          <a:lstStyle/>
          <a:p>
            <a:fld id="{02A4FD56-2863-417B-9B78-D4A7CC70CC8D}" type="datetimeFigureOut">
              <a:rPr lang="en-US" smtClean="0"/>
              <a:t>6/28/2025</a:t>
            </a:fld>
            <a:endParaRPr lang="en-US"/>
          </a:p>
        </p:txBody>
      </p:sp>
      <p:sp>
        <p:nvSpPr>
          <p:cNvPr id="5" name="Footer Placeholder 4">
            <a:extLst>
              <a:ext uri="{FF2B5EF4-FFF2-40B4-BE49-F238E27FC236}">
                <a16:creationId xmlns:a16="http://schemas.microsoft.com/office/drawing/2014/main" id="{FB0A9CB9-4AF9-46AA-36BB-5ACB42E32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1F243-F8E3-A0DE-8B14-3A004BBF575C}"/>
              </a:ext>
            </a:extLst>
          </p:cNvPr>
          <p:cNvSpPr>
            <a:spLocks noGrp="1"/>
          </p:cNvSpPr>
          <p:nvPr>
            <p:ph type="sldNum" sz="quarter" idx="12"/>
          </p:nvPr>
        </p:nvSpPr>
        <p:spPr/>
        <p:txBody>
          <a:bodyPr/>
          <a:lstStyle/>
          <a:p>
            <a:fld id="{49643E1E-FB8D-4230-BCC4-71E52444610E}" type="slidenum">
              <a:rPr lang="en-US" smtClean="0"/>
              <a:t>‹#›</a:t>
            </a:fld>
            <a:endParaRPr lang="en-US"/>
          </a:p>
        </p:txBody>
      </p:sp>
    </p:spTree>
    <p:extLst>
      <p:ext uri="{BB962C8B-B14F-4D97-AF65-F5344CB8AC3E}">
        <p14:creationId xmlns:p14="http://schemas.microsoft.com/office/powerpoint/2010/main" val="22025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5AD1-0D6B-152B-E17F-42C86B335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70E93-A030-28AE-27F0-4BB8371E1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4C650-E7B8-D0DF-752B-86E4DF37487F}"/>
              </a:ext>
            </a:extLst>
          </p:cNvPr>
          <p:cNvSpPr>
            <a:spLocks noGrp="1"/>
          </p:cNvSpPr>
          <p:nvPr>
            <p:ph type="dt" sz="half" idx="10"/>
          </p:nvPr>
        </p:nvSpPr>
        <p:spPr/>
        <p:txBody>
          <a:bodyPr/>
          <a:lstStyle/>
          <a:p>
            <a:fld id="{02A4FD56-2863-417B-9B78-D4A7CC70CC8D}" type="datetimeFigureOut">
              <a:rPr lang="en-US" smtClean="0"/>
              <a:t>6/28/2025</a:t>
            </a:fld>
            <a:endParaRPr lang="en-US"/>
          </a:p>
        </p:txBody>
      </p:sp>
      <p:sp>
        <p:nvSpPr>
          <p:cNvPr id="5" name="Footer Placeholder 4">
            <a:extLst>
              <a:ext uri="{FF2B5EF4-FFF2-40B4-BE49-F238E27FC236}">
                <a16:creationId xmlns:a16="http://schemas.microsoft.com/office/drawing/2014/main" id="{4E69D9AE-B856-036D-9053-88ABDE3CE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185DA-CA17-B5D5-FD34-E509C3A0E0BA}"/>
              </a:ext>
            </a:extLst>
          </p:cNvPr>
          <p:cNvSpPr>
            <a:spLocks noGrp="1"/>
          </p:cNvSpPr>
          <p:nvPr>
            <p:ph type="sldNum" sz="quarter" idx="12"/>
          </p:nvPr>
        </p:nvSpPr>
        <p:spPr/>
        <p:txBody>
          <a:bodyPr/>
          <a:lstStyle/>
          <a:p>
            <a:fld id="{49643E1E-FB8D-4230-BCC4-71E52444610E}" type="slidenum">
              <a:rPr lang="en-US" smtClean="0"/>
              <a:t>‹#›</a:t>
            </a:fld>
            <a:endParaRPr lang="en-US"/>
          </a:p>
        </p:txBody>
      </p:sp>
    </p:spTree>
    <p:extLst>
      <p:ext uri="{BB962C8B-B14F-4D97-AF65-F5344CB8AC3E}">
        <p14:creationId xmlns:p14="http://schemas.microsoft.com/office/powerpoint/2010/main" val="22910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C2A-3480-2879-3359-9C42A2EF1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BF402-11C1-8CA1-479B-9A1267953B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15E018-9D96-53A1-B54F-9EDEAE89590D}"/>
              </a:ext>
            </a:extLst>
          </p:cNvPr>
          <p:cNvSpPr>
            <a:spLocks noGrp="1"/>
          </p:cNvSpPr>
          <p:nvPr>
            <p:ph type="dt" sz="half" idx="10"/>
          </p:nvPr>
        </p:nvSpPr>
        <p:spPr/>
        <p:txBody>
          <a:bodyPr/>
          <a:lstStyle/>
          <a:p>
            <a:fld id="{02A4FD56-2863-417B-9B78-D4A7CC70CC8D}" type="datetimeFigureOut">
              <a:rPr lang="en-US" smtClean="0"/>
              <a:t>6/28/2025</a:t>
            </a:fld>
            <a:endParaRPr lang="en-US"/>
          </a:p>
        </p:txBody>
      </p:sp>
      <p:sp>
        <p:nvSpPr>
          <p:cNvPr id="5" name="Footer Placeholder 4">
            <a:extLst>
              <a:ext uri="{FF2B5EF4-FFF2-40B4-BE49-F238E27FC236}">
                <a16:creationId xmlns:a16="http://schemas.microsoft.com/office/drawing/2014/main" id="{BDB34C1A-4AA2-09F1-D02B-C651E4C35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72E61-F0EA-DAB9-3932-A5AA3A9D96D5}"/>
              </a:ext>
            </a:extLst>
          </p:cNvPr>
          <p:cNvSpPr>
            <a:spLocks noGrp="1"/>
          </p:cNvSpPr>
          <p:nvPr>
            <p:ph type="sldNum" sz="quarter" idx="12"/>
          </p:nvPr>
        </p:nvSpPr>
        <p:spPr/>
        <p:txBody>
          <a:bodyPr/>
          <a:lstStyle/>
          <a:p>
            <a:fld id="{49643E1E-FB8D-4230-BCC4-71E52444610E}" type="slidenum">
              <a:rPr lang="en-US" smtClean="0"/>
              <a:t>‹#›</a:t>
            </a:fld>
            <a:endParaRPr lang="en-US"/>
          </a:p>
        </p:txBody>
      </p:sp>
    </p:spTree>
    <p:extLst>
      <p:ext uri="{BB962C8B-B14F-4D97-AF65-F5344CB8AC3E}">
        <p14:creationId xmlns:p14="http://schemas.microsoft.com/office/powerpoint/2010/main" val="36191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68D-5891-E3A1-B70B-7F01AFCE4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CB48B-8B65-4096-A2AF-9BAB76689F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13ED66-2FA9-4C39-6B1F-149D5DBD8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5609F-73A4-1EAA-78A0-5284DF16556D}"/>
              </a:ext>
            </a:extLst>
          </p:cNvPr>
          <p:cNvSpPr>
            <a:spLocks noGrp="1"/>
          </p:cNvSpPr>
          <p:nvPr>
            <p:ph type="dt" sz="half" idx="10"/>
          </p:nvPr>
        </p:nvSpPr>
        <p:spPr/>
        <p:txBody>
          <a:bodyPr/>
          <a:lstStyle/>
          <a:p>
            <a:fld id="{02A4FD56-2863-417B-9B78-D4A7CC70CC8D}" type="datetimeFigureOut">
              <a:rPr lang="en-US" smtClean="0"/>
              <a:t>6/28/2025</a:t>
            </a:fld>
            <a:endParaRPr lang="en-US"/>
          </a:p>
        </p:txBody>
      </p:sp>
      <p:sp>
        <p:nvSpPr>
          <p:cNvPr id="6" name="Footer Placeholder 5">
            <a:extLst>
              <a:ext uri="{FF2B5EF4-FFF2-40B4-BE49-F238E27FC236}">
                <a16:creationId xmlns:a16="http://schemas.microsoft.com/office/drawing/2014/main" id="{4BF80492-F326-2038-2498-E53043FF5C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626204-60EA-D4EA-7018-619664E991D2}"/>
              </a:ext>
            </a:extLst>
          </p:cNvPr>
          <p:cNvSpPr>
            <a:spLocks noGrp="1"/>
          </p:cNvSpPr>
          <p:nvPr>
            <p:ph type="sldNum" sz="quarter" idx="12"/>
          </p:nvPr>
        </p:nvSpPr>
        <p:spPr/>
        <p:txBody>
          <a:bodyPr/>
          <a:lstStyle/>
          <a:p>
            <a:fld id="{49643E1E-FB8D-4230-BCC4-71E52444610E}" type="slidenum">
              <a:rPr lang="en-US" smtClean="0"/>
              <a:t>‹#›</a:t>
            </a:fld>
            <a:endParaRPr lang="en-US"/>
          </a:p>
        </p:txBody>
      </p:sp>
    </p:spTree>
    <p:extLst>
      <p:ext uri="{BB962C8B-B14F-4D97-AF65-F5344CB8AC3E}">
        <p14:creationId xmlns:p14="http://schemas.microsoft.com/office/powerpoint/2010/main" val="40973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592F-5199-AF13-8A6D-DB9204210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85CAE-9E1D-CCFA-0616-FBBC310D9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232DB9-727C-EA56-35F0-AAEE0837F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362160-CF05-6253-0439-1467C2E94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DB43D-69D6-B016-04DE-C4AA4F094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08581-E5B2-AFF9-1A75-9D02B1281323}"/>
              </a:ext>
            </a:extLst>
          </p:cNvPr>
          <p:cNvSpPr>
            <a:spLocks noGrp="1"/>
          </p:cNvSpPr>
          <p:nvPr>
            <p:ph type="dt" sz="half" idx="10"/>
          </p:nvPr>
        </p:nvSpPr>
        <p:spPr/>
        <p:txBody>
          <a:bodyPr/>
          <a:lstStyle/>
          <a:p>
            <a:fld id="{02A4FD56-2863-417B-9B78-D4A7CC70CC8D}" type="datetimeFigureOut">
              <a:rPr lang="en-US" smtClean="0"/>
              <a:t>6/28/2025</a:t>
            </a:fld>
            <a:endParaRPr lang="en-US"/>
          </a:p>
        </p:txBody>
      </p:sp>
      <p:sp>
        <p:nvSpPr>
          <p:cNvPr id="8" name="Footer Placeholder 7">
            <a:extLst>
              <a:ext uri="{FF2B5EF4-FFF2-40B4-BE49-F238E27FC236}">
                <a16:creationId xmlns:a16="http://schemas.microsoft.com/office/drawing/2014/main" id="{CB5A6C79-7638-56AC-0B96-AA2E1ECF46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E8F235-C270-50FA-B0CE-5F6891865F26}"/>
              </a:ext>
            </a:extLst>
          </p:cNvPr>
          <p:cNvSpPr>
            <a:spLocks noGrp="1"/>
          </p:cNvSpPr>
          <p:nvPr>
            <p:ph type="sldNum" sz="quarter" idx="12"/>
          </p:nvPr>
        </p:nvSpPr>
        <p:spPr/>
        <p:txBody>
          <a:bodyPr/>
          <a:lstStyle/>
          <a:p>
            <a:fld id="{49643E1E-FB8D-4230-BCC4-71E52444610E}" type="slidenum">
              <a:rPr lang="en-US" smtClean="0"/>
              <a:t>‹#›</a:t>
            </a:fld>
            <a:endParaRPr lang="en-US"/>
          </a:p>
        </p:txBody>
      </p:sp>
    </p:spTree>
    <p:extLst>
      <p:ext uri="{BB962C8B-B14F-4D97-AF65-F5344CB8AC3E}">
        <p14:creationId xmlns:p14="http://schemas.microsoft.com/office/powerpoint/2010/main" val="11730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D39-7EA1-9995-8D79-447DD4288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847B6-C740-F202-A105-3E2C85F53170}"/>
              </a:ext>
            </a:extLst>
          </p:cNvPr>
          <p:cNvSpPr>
            <a:spLocks noGrp="1"/>
          </p:cNvSpPr>
          <p:nvPr>
            <p:ph type="dt" sz="half" idx="10"/>
          </p:nvPr>
        </p:nvSpPr>
        <p:spPr/>
        <p:txBody>
          <a:bodyPr/>
          <a:lstStyle/>
          <a:p>
            <a:fld id="{02A4FD56-2863-417B-9B78-D4A7CC70CC8D}" type="datetimeFigureOut">
              <a:rPr lang="en-US" smtClean="0"/>
              <a:t>6/28/2025</a:t>
            </a:fld>
            <a:endParaRPr lang="en-US"/>
          </a:p>
        </p:txBody>
      </p:sp>
      <p:sp>
        <p:nvSpPr>
          <p:cNvPr id="4" name="Footer Placeholder 3">
            <a:extLst>
              <a:ext uri="{FF2B5EF4-FFF2-40B4-BE49-F238E27FC236}">
                <a16:creationId xmlns:a16="http://schemas.microsoft.com/office/drawing/2014/main" id="{C1DDE017-C284-4DE3-D387-0CF7663962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990540-46F3-48E3-CD2C-CC167474498E}"/>
              </a:ext>
            </a:extLst>
          </p:cNvPr>
          <p:cNvSpPr>
            <a:spLocks noGrp="1"/>
          </p:cNvSpPr>
          <p:nvPr>
            <p:ph type="sldNum" sz="quarter" idx="12"/>
          </p:nvPr>
        </p:nvSpPr>
        <p:spPr/>
        <p:txBody>
          <a:bodyPr/>
          <a:lstStyle/>
          <a:p>
            <a:fld id="{49643E1E-FB8D-4230-BCC4-71E52444610E}" type="slidenum">
              <a:rPr lang="en-US" smtClean="0"/>
              <a:t>‹#›</a:t>
            </a:fld>
            <a:endParaRPr lang="en-US"/>
          </a:p>
        </p:txBody>
      </p:sp>
    </p:spTree>
    <p:extLst>
      <p:ext uri="{BB962C8B-B14F-4D97-AF65-F5344CB8AC3E}">
        <p14:creationId xmlns:p14="http://schemas.microsoft.com/office/powerpoint/2010/main" val="334705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1B23-3E3A-FAA3-54F1-14009208C918}"/>
              </a:ext>
            </a:extLst>
          </p:cNvPr>
          <p:cNvSpPr>
            <a:spLocks noGrp="1"/>
          </p:cNvSpPr>
          <p:nvPr>
            <p:ph type="dt" sz="half" idx="10"/>
          </p:nvPr>
        </p:nvSpPr>
        <p:spPr/>
        <p:txBody>
          <a:bodyPr/>
          <a:lstStyle/>
          <a:p>
            <a:fld id="{02A4FD56-2863-417B-9B78-D4A7CC70CC8D}" type="datetimeFigureOut">
              <a:rPr lang="en-US" smtClean="0"/>
              <a:t>6/28/2025</a:t>
            </a:fld>
            <a:endParaRPr lang="en-US"/>
          </a:p>
        </p:txBody>
      </p:sp>
      <p:sp>
        <p:nvSpPr>
          <p:cNvPr id="3" name="Footer Placeholder 2">
            <a:extLst>
              <a:ext uri="{FF2B5EF4-FFF2-40B4-BE49-F238E27FC236}">
                <a16:creationId xmlns:a16="http://schemas.microsoft.com/office/drawing/2014/main" id="{3A6572AC-E472-8F0D-4B35-71204B4F07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84C465-74DB-8217-A6AC-863D32D29B3B}"/>
              </a:ext>
            </a:extLst>
          </p:cNvPr>
          <p:cNvSpPr>
            <a:spLocks noGrp="1"/>
          </p:cNvSpPr>
          <p:nvPr>
            <p:ph type="sldNum" sz="quarter" idx="12"/>
          </p:nvPr>
        </p:nvSpPr>
        <p:spPr/>
        <p:txBody>
          <a:bodyPr/>
          <a:lstStyle/>
          <a:p>
            <a:fld id="{49643E1E-FB8D-4230-BCC4-71E52444610E}" type="slidenum">
              <a:rPr lang="en-US" smtClean="0"/>
              <a:t>‹#›</a:t>
            </a:fld>
            <a:endParaRPr lang="en-US"/>
          </a:p>
        </p:txBody>
      </p:sp>
    </p:spTree>
    <p:extLst>
      <p:ext uri="{BB962C8B-B14F-4D97-AF65-F5344CB8AC3E}">
        <p14:creationId xmlns:p14="http://schemas.microsoft.com/office/powerpoint/2010/main" val="1088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DE1-3306-FFE2-2D96-D615E75CF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167A7-D478-C0C9-BAE1-FD8B7E284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892359-B0F9-5EAB-9A48-01DECBDCF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D3968-DAEF-0D82-9B32-46364708ABE2}"/>
              </a:ext>
            </a:extLst>
          </p:cNvPr>
          <p:cNvSpPr>
            <a:spLocks noGrp="1"/>
          </p:cNvSpPr>
          <p:nvPr>
            <p:ph type="dt" sz="half" idx="10"/>
          </p:nvPr>
        </p:nvSpPr>
        <p:spPr/>
        <p:txBody>
          <a:bodyPr/>
          <a:lstStyle/>
          <a:p>
            <a:fld id="{02A4FD56-2863-417B-9B78-D4A7CC70CC8D}" type="datetimeFigureOut">
              <a:rPr lang="en-US" smtClean="0"/>
              <a:t>6/28/2025</a:t>
            </a:fld>
            <a:endParaRPr lang="en-US"/>
          </a:p>
        </p:txBody>
      </p:sp>
      <p:sp>
        <p:nvSpPr>
          <p:cNvPr id="6" name="Footer Placeholder 5">
            <a:extLst>
              <a:ext uri="{FF2B5EF4-FFF2-40B4-BE49-F238E27FC236}">
                <a16:creationId xmlns:a16="http://schemas.microsoft.com/office/drawing/2014/main" id="{58490367-AFB7-AA6F-21DE-B3F2A4F74D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F83673-0F9F-355E-5480-D217D8001866}"/>
              </a:ext>
            </a:extLst>
          </p:cNvPr>
          <p:cNvSpPr>
            <a:spLocks noGrp="1"/>
          </p:cNvSpPr>
          <p:nvPr>
            <p:ph type="sldNum" sz="quarter" idx="12"/>
          </p:nvPr>
        </p:nvSpPr>
        <p:spPr/>
        <p:txBody>
          <a:bodyPr/>
          <a:lstStyle/>
          <a:p>
            <a:fld id="{49643E1E-FB8D-4230-BCC4-71E52444610E}" type="slidenum">
              <a:rPr lang="en-US" smtClean="0"/>
              <a:t>‹#›</a:t>
            </a:fld>
            <a:endParaRPr lang="en-US"/>
          </a:p>
        </p:txBody>
      </p:sp>
    </p:spTree>
    <p:extLst>
      <p:ext uri="{BB962C8B-B14F-4D97-AF65-F5344CB8AC3E}">
        <p14:creationId xmlns:p14="http://schemas.microsoft.com/office/powerpoint/2010/main" val="421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0BC9-91AA-8E36-A4FC-9AB18FB85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B6399-F616-AAA2-F28C-06C2EA93F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BE99CF-7CD6-DA51-550F-2960523F8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01065-15D2-08B2-7951-228ECDD95758}"/>
              </a:ext>
            </a:extLst>
          </p:cNvPr>
          <p:cNvSpPr>
            <a:spLocks noGrp="1"/>
          </p:cNvSpPr>
          <p:nvPr>
            <p:ph type="dt" sz="half" idx="10"/>
          </p:nvPr>
        </p:nvSpPr>
        <p:spPr/>
        <p:txBody>
          <a:bodyPr/>
          <a:lstStyle/>
          <a:p>
            <a:fld id="{02A4FD56-2863-417B-9B78-D4A7CC70CC8D}" type="datetimeFigureOut">
              <a:rPr lang="en-US" smtClean="0"/>
              <a:t>6/28/2025</a:t>
            </a:fld>
            <a:endParaRPr lang="en-US"/>
          </a:p>
        </p:txBody>
      </p:sp>
      <p:sp>
        <p:nvSpPr>
          <p:cNvPr id="6" name="Footer Placeholder 5">
            <a:extLst>
              <a:ext uri="{FF2B5EF4-FFF2-40B4-BE49-F238E27FC236}">
                <a16:creationId xmlns:a16="http://schemas.microsoft.com/office/drawing/2014/main" id="{2C849551-D786-BB7A-D377-01C5ACEBC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CE949-099B-F3F8-FBB8-756C9C37DC1C}"/>
              </a:ext>
            </a:extLst>
          </p:cNvPr>
          <p:cNvSpPr>
            <a:spLocks noGrp="1"/>
          </p:cNvSpPr>
          <p:nvPr>
            <p:ph type="sldNum" sz="quarter" idx="12"/>
          </p:nvPr>
        </p:nvSpPr>
        <p:spPr/>
        <p:txBody>
          <a:bodyPr/>
          <a:lstStyle/>
          <a:p>
            <a:fld id="{49643E1E-FB8D-4230-BCC4-71E52444610E}" type="slidenum">
              <a:rPr lang="en-US" smtClean="0"/>
              <a:t>‹#›</a:t>
            </a:fld>
            <a:endParaRPr lang="en-US"/>
          </a:p>
        </p:txBody>
      </p:sp>
    </p:spTree>
    <p:extLst>
      <p:ext uri="{BB962C8B-B14F-4D97-AF65-F5344CB8AC3E}">
        <p14:creationId xmlns:p14="http://schemas.microsoft.com/office/powerpoint/2010/main" val="5518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68AA-C2C5-5892-9782-24F842550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6E457-EDC9-A132-074C-6E1B04FB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609C0-D979-0F61-B095-FFF699F31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A4FD56-2863-417B-9B78-D4A7CC70CC8D}" type="datetimeFigureOut">
              <a:rPr lang="en-US" smtClean="0"/>
              <a:t>6/28/2025</a:t>
            </a:fld>
            <a:endParaRPr lang="en-US"/>
          </a:p>
        </p:txBody>
      </p:sp>
      <p:sp>
        <p:nvSpPr>
          <p:cNvPr id="5" name="Footer Placeholder 4">
            <a:extLst>
              <a:ext uri="{FF2B5EF4-FFF2-40B4-BE49-F238E27FC236}">
                <a16:creationId xmlns:a16="http://schemas.microsoft.com/office/drawing/2014/main" id="{C68A6459-ADED-9912-C41C-E2E3527AD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259C8C9-F461-FEB6-56A3-3AB7A3431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43E1E-FB8D-4230-BCC4-71E52444610E}" type="slidenum">
              <a:rPr lang="en-US" smtClean="0"/>
              <a:t>‹#›</a:t>
            </a:fld>
            <a:endParaRPr lang="en-US"/>
          </a:p>
        </p:txBody>
      </p:sp>
    </p:spTree>
    <p:extLst>
      <p:ext uri="{BB962C8B-B14F-4D97-AF65-F5344CB8AC3E}">
        <p14:creationId xmlns:p14="http://schemas.microsoft.com/office/powerpoint/2010/main" val="39522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202691" y="236530"/>
            <a:ext cx="7384507"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Business Continuity Plan Template</a:t>
            </a:r>
          </a:p>
        </p:txBody>
      </p:sp>
      <p:pic>
        <p:nvPicPr>
          <p:cNvPr id="3" name="Picture 2" descr="Multiple circles on pink background">
            <a:extLst>
              <a:ext uri="{FF2B5EF4-FFF2-40B4-BE49-F238E27FC236}">
                <a16:creationId xmlns:a16="http://schemas.microsoft.com/office/drawing/2014/main" id="{DAD41F71-94EF-C5CE-58A1-21AA12D1A300}"/>
              </a:ext>
            </a:extLst>
          </p:cNvPr>
          <p:cNvPicPr>
            <a:picLocks noChangeAspect="1"/>
          </p:cNvPicPr>
          <p:nvPr/>
        </p:nvPicPr>
        <p:blipFill>
          <a:blip r:embed="rId2" cstate="print">
            <a:alphaModFix amt="24000"/>
            <a:extLst>
              <a:ext uri="{28A0092B-C50C-407E-A947-70E740481C1C}">
                <a14:useLocalDpi xmlns:a14="http://schemas.microsoft.com/office/drawing/2010/main" val="0"/>
              </a:ext>
            </a:extLst>
          </a:blip>
          <a:stretch>
            <a:fillRect/>
          </a:stretch>
        </p:blipFill>
        <p:spPr>
          <a:xfrm>
            <a:off x="1066800" y="914400"/>
            <a:ext cx="10058400" cy="5029200"/>
          </a:xfrm>
          <a:prstGeom prst="rect">
            <a:avLst/>
          </a:prstGeom>
        </p:spPr>
      </p:pic>
      <p:sp>
        <p:nvSpPr>
          <p:cNvPr id="5" name="TextBox 4">
            <a:extLst>
              <a:ext uri="{FF2B5EF4-FFF2-40B4-BE49-F238E27FC236}">
                <a16:creationId xmlns:a16="http://schemas.microsoft.com/office/drawing/2014/main" id="{4B23ACCD-324D-A2B0-7232-AED652D681FE}"/>
              </a:ext>
            </a:extLst>
          </p:cNvPr>
          <p:cNvSpPr txBox="1"/>
          <p:nvPr/>
        </p:nvSpPr>
        <p:spPr>
          <a:xfrm>
            <a:off x="1491049" y="2250512"/>
            <a:ext cx="9440562" cy="2503249"/>
          </a:xfrm>
          <a:prstGeom prst="rect">
            <a:avLst/>
          </a:prstGeom>
          <a:noFill/>
        </p:spPr>
        <p:txBody>
          <a:bodyPr wrap="square">
            <a:spAutoFit/>
          </a:bodyPr>
          <a:lstStyle/>
          <a:p>
            <a:pPr marL="0" marR="0">
              <a:buNone/>
            </a:pPr>
            <a:r>
              <a:rPr lang="en-US" sz="5500" u="sng" dirty="0">
                <a:solidFill>
                  <a:srgbClr val="A17773"/>
                </a:solidFill>
                <a:effectLst/>
                <a:latin typeface="Century Gothic" panose="020B0502020202020204" pitchFamily="34" charset="0"/>
                <a:ea typeface="Times New Roman" panose="02020603050405020304" pitchFamily="18" charset="0"/>
                <a:cs typeface="Times New Roman" panose="02020603050405020304" pitchFamily="18" charset="0"/>
              </a:rPr>
              <a:t>Business Continuity Plan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buNone/>
            </a:pPr>
            <a:r>
              <a:rPr lang="en-US" sz="2500" b="1" dirty="0">
                <a:solidFill>
                  <a:srgbClr val="A17773"/>
                </a:solidFill>
                <a:effectLst/>
                <a:latin typeface="Century Gothic" panose="020B0502020202020204" pitchFamily="34" charset="0"/>
                <a:ea typeface="Times New Roman" panose="02020603050405020304" pitchFamily="18" charset="0"/>
                <a:cs typeface="Times New Roman" panose="02020603050405020304" pitchFamily="18" charset="0"/>
              </a:rPr>
              <a:t>Company Name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buNone/>
            </a:pPr>
            <a:r>
              <a:rPr lang="en-US" sz="2500" dirty="0">
                <a:solidFill>
                  <a:srgbClr val="A17773"/>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buNone/>
            </a:pPr>
            <a:r>
              <a:rPr lang="en-US" sz="1800" dirty="0">
                <a:solidFill>
                  <a:srgbClr val="A17773"/>
                </a:solidFill>
                <a:effectLst/>
                <a:latin typeface="Century Gothic" panose="020B0502020202020204" pitchFamily="34" charset="0"/>
                <a:ea typeface="Times New Roman" panose="02020603050405020304" pitchFamily="18" charset="0"/>
                <a:cs typeface="Times New Roman" panose="02020603050405020304" pitchFamily="18" charset="0"/>
              </a:rPr>
              <a:t>Prepared By: Name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buNone/>
            </a:pPr>
            <a:r>
              <a:rPr lang="en-US" sz="1800" dirty="0">
                <a:solidFill>
                  <a:srgbClr val="A17773"/>
                </a:solidFill>
                <a:effectLst/>
                <a:latin typeface="Century Gothic" panose="020B0502020202020204" pitchFamily="34" charset="0"/>
                <a:ea typeface="Times New Roman" panose="02020603050405020304" pitchFamily="18" charset="0"/>
                <a:cs typeface="Times New Roman" panose="02020603050405020304" pitchFamily="18" charset="0"/>
              </a:rPr>
              <a:t>Date Prepared: MM/DD/YY</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buNone/>
            </a:pPr>
            <a:r>
              <a:rPr lang="en-US" sz="1400" cap="all" dirty="0">
                <a:solidFill>
                  <a:srgbClr val="501549"/>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00E40B-B745-5B78-73E0-8D2DE66DA89B}"/>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136B9400-027B-0F54-A975-661D92A47E11}"/>
              </a:ext>
            </a:extLst>
          </p:cNvPr>
          <p:cNvSpPr txBox="1"/>
          <p:nvPr/>
        </p:nvSpPr>
        <p:spPr>
          <a:xfrm>
            <a:off x="151075" y="141402"/>
            <a:ext cx="4336084" cy="120933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a:latin typeface="Century Gothic" panose="020B0502020202020204" pitchFamily="34" charset="0"/>
                <a:ea typeface="+mj-ea"/>
                <a:cs typeface="+mj-cs"/>
              </a:rPr>
              <a:t>8. Testing and Maintenance</a:t>
            </a:r>
          </a:p>
        </p:txBody>
      </p:sp>
      <p:sp>
        <p:nvSpPr>
          <p:cNvPr id="3" name="Rectangle 1">
            <a:extLst>
              <a:ext uri="{FF2B5EF4-FFF2-40B4-BE49-F238E27FC236}">
                <a16:creationId xmlns:a16="http://schemas.microsoft.com/office/drawing/2014/main" id="{75B3E68F-6EB9-09CB-3993-CE3681B97C6C}"/>
              </a:ext>
            </a:extLst>
          </p:cNvPr>
          <p:cNvSpPr>
            <a:spLocks noChangeArrowheads="1"/>
          </p:cNvSpPr>
          <p:nvPr/>
        </p:nvSpPr>
        <p:spPr bwMode="auto">
          <a:xfrm>
            <a:off x="151075" y="3491776"/>
            <a:ext cx="1172669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A17773"/>
                </a:solidFill>
                <a:effectLst/>
                <a:latin typeface="Century Gothic" panose="020B0502020202020204" pitchFamily="34" charset="0"/>
                <a:ea typeface="Calibri" panose="020F0502020204030204" pitchFamily="34" charset="0"/>
                <a:cs typeface="Times New Roman" panose="02020603050405020304" pitchFamily="18" charset="0"/>
              </a:rPr>
              <a:t>Testing and Review Log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E7CBDDF2-574F-A8B3-7691-C0BE2BDB7F40}"/>
              </a:ext>
            </a:extLst>
          </p:cNvPr>
          <p:cNvSpPr>
            <a:spLocks noChangeArrowheads="1"/>
          </p:cNvSpPr>
          <p:nvPr/>
        </p:nvSpPr>
        <p:spPr bwMode="auto">
          <a:xfrm>
            <a:off x="213796" y="1659507"/>
            <a:ext cx="11726698"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u="sng" dirty="0">
                <a:solidFill>
                  <a:srgbClr val="A17773"/>
                </a:solidFill>
                <a:latin typeface="Century Gothic" panose="020B0502020202020204" pitchFamily="34" charset="0"/>
                <a:ea typeface="Calibri" panose="020F0502020204030204" pitchFamily="34" charset="0"/>
                <a:cs typeface="Times New Roman" panose="02020603050405020304" pitchFamily="18" charset="0"/>
              </a:rPr>
              <a:t>Testing Schedule: </a:t>
            </a:r>
            <a:r>
              <a:rPr kumimoji="0" lang="en-US" altLang="en-US" sz="1500" b="0" i="0" u="none" strike="noStrike" cap="none" normalizeH="0" baseline="0" dirty="0">
                <a:ln>
                  <a:noFill/>
                </a:ln>
                <a:solidFill>
                  <a:srgbClr val="A17773"/>
                </a:solidFill>
                <a:effectLst/>
                <a:latin typeface="Century Gothic" panose="020B0502020202020204" pitchFamily="34" charset="0"/>
                <a:ea typeface="Calibri" panose="020F0502020204030204" pitchFamily="34" charset="0"/>
                <a:cs typeface="Times New Roman" panose="02020603050405020304" pitchFamily="18" charset="0"/>
              </a:rPr>
              <a:t>Description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500" dirty="0">
              <a:solidFill>
                <a:srgbClr val="A17773"/>
              </a:solidFill>
              <a:latin typeface="Century Gothic" panose="020B050202020202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US" altLang="en-US" sz="1500" u="sng" dirty="0">
                <a:solidFill>
                  <a:srgbClr val="A17773"/>
                </a:solidFill>
                <a:latin typeface="Century Gothic" panose="020B0502020202020204" pitchFamily="34" charset="0"/>
                <a:ea typeface="Calibri" panose="020F0502020204030204" pitchFamily="34" charset="0"/>
                <a:cs typeface="Times New Roman" panose="02020603050405020304" pitchFamily="18" charset="0"/>
              </a:rPr>
              <a:t>Training and Awareness: </a:t>
            </a:r>
            <a:r>
              <a:rPr lang="en-US" altLang="en-US" sz="1500" dirty="0">
                <a:solidFill>
                  <a:srgbClr val="A17773"/>
                </a:solidFill>
                <a:latin typeface="Century Gothic" panose="020B0502020202020204" pitchFamily="34" charset="0"/>
                <a:ea typeface="Calibri" panose="020F0502020204030204" pitchFamily="34" charset="0"/>
                <a:cs typeface="Times New Roman" panose="02020603050405020304" pitchFamily="18" charset="0"/>
              </a:rPr>
              <a:t>Description</a:t>
            </a:r>
          </a:p>
          <a:p>
            <a:pPr eaLnBrk="0" fontAlgn="base" hangingPunct="0">
              <a:spcBef>
                <a:spcPct val="0"/>
              </a:spcBef>
              <a:spcAft>
                <a:spcPct val="0"/>
              </a:spcAft>
            </a:pPr>
            <a:endParaRPr lang="en-US" altLang="en-US" sz="1500" dirty="0">
              <a:solidFill>
                <a:srgbClr val="A17773"/>
              </a:solidFill>
              <a:latin typeface="Century Gothic" panose="020B050202020202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US" altLang="en-US" sz="1500" u="sng" dirty="0">
                <a:solidFill>
                  <a:srgbClr val="A17773"/>
                </a:solidFill>
                <a:latin typeface="Century Gothic" panose="020B0502020202020204" pitchFamily="34" charset="0"/>
                <a:ea typeface="Calibri" panose="020F0502020204030204" pitchFamily="34" charset="0"/>
                <a:cs typeface="Times New Roman" panose="02020603050405020304" pitchFamily="18" charset="0"/>
              </a:rPr>
              <a:t>Plan and Review Update Schedule: </a:t>
            </a:r>
            <a:r>
              <a:rPr lang="en-US" altLang="en-US" sz="1500" dirty="0">
                <a:solidFill>
                  <a:srgbClr val="A17773"/>
                </a:solidFill>
                <a:latin typeface="Century Gothic" panose="020B0502020202020204" pitchFamily="34" charset="0"/>
                <a:ea typeface="Calibri" panose="020F0502020204030204" pitchFamily="34" charset="0"/>
                <a:cs typeface="Times New Roman" panose="02020603050405020304" pitchFamily="18" charset="0"/>
              </a:rPr>
              <a:t>Description</a:t>
            </a:r>
            <a:endParaRPr lang="en-US" altLang="en-US" sz="15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04CF2592-6966-6BD9-74AB-4A669CFF2426}"/>
              </a:ext>
            </a:extLst>
          </p:cNvPr>
          <p:cNvGraphicFramePr>
            <a:graphicFrameLocks noGrp="1"/>
          </p:cNvGraphicFramePr>
          <p:nvPr>
            <p:extLst>
              <p:ext uri="{D42A27DB-BD31-4B8C-83A1-F6EECF244321}">
                <p14:modId xmlns:p14="http://schemas.microsoft.com/office/powerpoint/2010/main" val="154606877"/>
              </p:ext>
            </p:extLst>
          </p:nvPr>
        </p:nvGraphicFramePr>
        <p:xfrm>
          <a:off x="232650" y="3881958"/>
          <a:ext cx="11726697" cy="2834640"/>
        </p:xfrm>
        <a:graphic>
          <a:graphicData uri="http://schemas.openxmlformats.org/drawingml/2006/table">
            <a:tbl>
              <a:tblPr firstRow="1" firstCol="1" bandRow="1"/>
              <a:tblGrid>
                <a:gridCol w="2579221">
                  <a:extLst>
                    <a:ext uri="{9D8B030D-6E8A-4147-A177-3AD203B41FA5}">
                      <a16:colId xmlns:a16="http://schemas.microsoft.com/office/drawing/2014/main" val="629073658"/>
                    </a:ext>
                  </a:extLst>
                </a:gridCol>
                <a:gridCol w="1597243">
                  <a:extLst>
                    <a:ext uri="{9D8B030D-6E8A-4147-A177-3AD203B41FA5}">
                      <a16:colId xmlns:a16="http://schemas.microsoft.com/office/drawing/2014/main" val="3066974810"/>
                    </a:ext>
                  </a:extLst>
                </a:gridCol>
                <a:gridCol w="2566998">
                  <a:extLst>
                    <a:ext uri="{9D8B030D-6E8A-4147-A177-3AD203B41FA5}">
                      <a16:colId xmlns:a16="http://schemas.microsoft.com/office/drawing/2014/main" val="2530629996"/>
                    </a:ext>
                  </a:extLst>
                </a:gridCol>
                <a:gridCol w="2420312">
                  <a:extLst>
                    <a:ext uri="{9D8B030D-6E8A-4147-A177-3AD203B41FA5}">
                      <a16:colId xmlns:a16="http://schemas.microsoft.com/office/drawing/2014/main" val="1259121281"/>
                    </a:ext>
                  </a:extLst>
                </a:gridCol>
                <a:gridCol w="2562923">
                  <a:extLst>
                    <a:ext uri="{9D8B030D-6E8A-4147-A177-3AD203B41FA5}">
                      <a16:colId xmlns:a16="http://schemas.microsoft.com/office/drawing/2014/main" val="1838052123"/>
                    </a:ext>
                  </a:extLst>
                </a:gridCol>
              </a:tblGrid>
              <a:tr h="274320">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Test Type</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Date</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Lead/Coordinator</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Result Summary</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Follow-Up Action</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extLst>
                  <a:ext uri="{0D108BD9-81ED-4DB2-BD59-A6C34878D82A}">
                    <a16:rowId xmlns:a16="http://schemas.microsoft.com/office/drawing/2014/main" val="1768002334"/>
                  </a:ext>
                </a:extLst>
              </a:tr>
              <a:tr h="640080">
                <a:tc>
                  <a:txBody>
                    <a:bodyPr/>
                    <a:lstStyle/>
                    <a:p>
                      <a:pPr marL="0" marR="0">
                        <a:spcAft>
                          <a:spcPts val="800"/>
                        </a:spcAft>
                        <a:buNone/>
                      </a:pPr>
                      <a:r>
                        <a:rPr lang="en-US" sz="10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888684179"/>
                  </a:ext>
                </a:extLst>
              </a:tr>
              <a:tr h="640080">
                <a:tc>
                  <a:txBody>
                    <a:bodyPr/>
                    <a:lstStyle/>
                    <a:p>
                      <a:pPr marL="0" marR="0">
                        <a:spcAft>
                          <a:spcPts val="800"/>
                        </a:spcAft>
                        <a:buNone/>
                      </a:pPr>
                      <a:r>
                        <a:rPr lang="en-US" sz="10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665897617"/>
                  </a:ext>
                </a:extLst>
              </a:tr>
              <a:tr h="640080">
                <a:tc>
                  <a:txBody>
                    <a:bodyPr/>
                    <a:lstStyle/>
                    <a:p>
                      <a:pPr marL="0" marR="0">
                        <a:spcAft>
                          <a:spcPts val="800"/>
                        </a:spcAft>
                        <a:buNone/>
                      </a:pPr>
                      <a:r>
                        <a:rPr lang="en-US" sz="10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709491418"/>
                  </a:ext>
                </a:extLst>
              </a:tr>
              <a:tr h="640080">
                <a:tc>
                  <a:txBody>
                    <a:bodyPr/>
                    <a:lstStyle/>
                    <a:p>
                      <a:pPr marL="0" marR="0">
                        <a:spcAft>
                          <a:spcPts val="800"/>
                        </a:spcAft>
                        <a:buNone/>
                      </a:pPr>
                      <a:r>
                        <a:rPr lang="en-US" sz="10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marR="0">
                        <a:spcAft>
                          <a:spcPts val="800"/>
                        </a:spcAft>
                        <a:buNone/>
                      </a:pPr>
                      <a:r>
                        <a:rPr lang="en-US" sz="1000" b="0" dirty="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dirty="0">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047271489"/>
                  </a:ext>
                </a:extLst>
              </a:tr>
            </a:tbl>
          </a:graphicData>
        </a:graphic>
      </p:graphicFrame>
    </p:spTree>
    <p:extLst>
      <p:ext uri="{BB962C8B-B14F-4D97-AF65-F5344CB8AC3E}">
        <p14:creationId xmlns:p14="http://schemas.microsoft.com/office/powerpoint/2010/main" val="652399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F889B3-2AE9-F11E-1EA5-61F4A0E79638}"/>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24444317-F050-AFDC-D55F-4343C1EC56B7}"/>
              </a:ext>
            </a:extLst>
          </p:cNvPr>
          <p:cNvSpPr txBox="1"/>
          <p:nvPr/>
        </p:nvSpPr>
        <p:spPr>
          <a:xfrm>
            <a:off x="151075" y="141402"/>
            <a:ext cx="4336084" cy="120933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a:latin typeface="Century Gothic" panose="020B0502020202020204" pitchFamily="34" charset="0"/>
                <a:ea typeface="+mj-ea"/>
                <a:cs typeface="+mj-cs"/>
              </a:rPr>
              <a:t>9. Appendices</a:t>
            </a:r>
          </a:p>
        </p:txBody>
      </p:sp>
      <p:graphicFrame>
        <p:nvGraphicFramePr>
          <p:cNvPr id="5" name="Table 4">
            <a:extLst>
              <a:ext uri="{FF2B5EF4-FFF2-40B4-BE49-F238E27FC236}">
                <a16:creationId xmlns:a16="http://schemas.microsoft.com/office/drawing/2014/main" id="{ACD40545-25B7-5E28-28C4-1283191DA8B5}"/>
              </a:ext>
            </a:extLst>
          </p:cNvPr>
          <p:cNvGraphicFramePr>
            <a:graphicFrameLocks noGrp="1"/>
          </p:cNvGraphicFramePr>
          <p:nvPr>
            <p:extLst>
              <p:ext uri="{D42A27DB-BD31-4B8C-83A1-F6EECF244321}">
                <p14:modId xmlns:p14="http://schemas.microsoft.com/office/powerpoint/2010/main" val="1898585612"/>
              </p:ext>
            </p:extLst>
          </p:nvPr>
        </p:nvGraphicFramePr>
        <p:xfrm>
          <a:off x="151075" y="1416936"/>
          <a:ext cx="11820965" cy="4983866"/>
        </p:xfrm>
        <a:graphic>
          <a:graphicData uri="http://schemas.openxmlformats.org/drawingml/2006/table">
            <a:tbl>
              <a:tblPr firstRow="1" firstCol="1" bandRow="1"/>
              <a:tblGrid>
                <a:gridCol w="2954633">
                  <a:extLst>
                    <a:ext uri="{9D8B030D-6E8A-4147-A177-3AD203B41FA5}">
                      <a16:colId xmlns:a16="http://schemas.microsoft.com/office/drawing/2014/main" val="1338815469"/>
                    </a:ext>
                  </a:extLst>
                </a:gridCol>
                <a:gridCol w="2955444">
                  <a:extLst>
                    <a:ext uri="{9D8B030D-6E8A-4147-A177-3AD203B41FA5}">
                      <a16:colId xmlns:a16="http://schemas.microsoft.com/office/drawing/2014/main" val="178687386"/>
                    </a:ext>
                  </a:extLst>
                </a:gridCol>
                <a:gridCol w="2955444">
                  <a:extLst>
                    <a:ext uri="{9D8B030D-6E8A-4147-A177-3AD203B41FA5}">
                      <a16:colId xmlns:a16="http://schemas.microsoft.com/office/drawing/2014/main" val="1421239947"/>
                    </a:ext>
                  </a:extLst>
                </a:gridCol>
                <a:gridCol w="2955444">
                  <a:extLst>
                    <a:ext uri="{9D8B030D-6E8A-4147-A177-3AD203B41FA5}">
                      <a16:colId xmlns:a16="http://schemas.microsoft.com/office/drawing/2014/main" val="2998040705"/>
                    </a:ext>
                  </a:extLst>
                </a:gridCol>
              </a:tblGrid>
              <a:tr h="786926">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Document Name</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Type</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Purpose/Relevance</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Location/Reference</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extLst>
                  <a:ext uri="{0D108BD9-81ED-4DB2-BD59-A6C34878D82A}">
                    <a16:rowId xmlns:a16="http://schemas.microsoft.com/office/drawing/2014/main" val="2185242554"/>
                  </a:ext>
                </a:extLst>
              </a:tr>
              <a:tr h="655772">
                <a:tc>
                  <a:txBody>
                    <a:bodyPr/>
                    <a:lstStyle/>
                    <a:p>
                      <a:pPr marL="0" marR="0">
                        <a:spcAft>
                          <a:spcPts val="800"/>
                        </a:spcAft>
                        <a:buNone/>
                      </a:pPr>
                      <a:r>
                        <a:rPr lang="en-US" sz="1050">
                          <a:effectLst/>
                          <a:latin typeface="Century Gothic" panose="020B0502020202020204" pitchFamily="34" charset="0"/>
                          <a:ea typeface="Calibri" panose="020F0502020204030204" pitchFamily="34" charset="0"/>
                          <a:cs typeface="Times New Roman" panose="02020603050405020304" pitchFamily="18" charset="0"/>
                        </a:rPr>
                        <a:t>Emergency contact list</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851465054"/>
                  </a:ext>
                </a:extLst>
              </a:tr>
              <a:tr h="918080">
                <a:tc>
                  <a:txBody>
                    <a:bodyPr/>
                    <a:lstStyle/>
                    <a:p>
                      <a:pPr marL="0" marR="0">
                        <a:spcAft>
                          <a:spcPts val="800"/>
                        </a:spcAft>
                        <a:buNone/>
                      </a:pPr>
                      <a:r>
                        <a:rPr lang="en-US" sz="1050">
                          <a:effectLst/>
                          <a:latin typeface="Century Gothic" panose="020B0502020202020204" pitchFamily="34" charset="0"/>
                          <a:ea typeface="Calibri" panose="020F0502020204030204" pitchFamily="34" charset="0"/>
                          <a:cs typeface="Times New Roman" panose="02020603050405020304" pitchFamily="18" charset="0"/>
                        </a:rPr>
                        <a:t>Supplier and partner continuity contacts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777792818"/>
                  </a:ext>
                </a:extLst>
              </a:tr>
              <a:tr h="655772">
                <a:tc>
                  <a:txBody>
                    <a:bodyPr/>
                    <a:lstStyle/>
                    <a:p>
                      <a:pPr marL="0" marR="0">
                        <a:spcAft>
                          <a:spcPts val="800"/>
                        </a:spcAft>
                        <a:buNone/>
                      </a:pPr>
                      <a:r>
                        <a:rPr lang="en-US" sz="1050">
                          <a:effectLst/>
                          <a:latin typeface="Century Gothic" panose="020B0502020202020204" pitchFamily="34" charset="0"/>
                          <a:ea typeface="Calibri" panose="020F0502020204030204" pitchFamily="34" charset="0"/>
                          <a:cs typeface="Times New Roman" panose="02020603050405020304" pitchFamily="18" charset="0"/>
                        </a:rPr>
                        <a:t>Alternate site details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773103285"/>
                  </a:ext>
                </a:extLst>
              </a:tr>
              <a:tr h="655772">
                <a:tc>
                  <a:txBody>
                    <a:bodyPr/>
                    <a:lstStyle/>
                    <a:p>
                      <a:pPr marL="0" marR="0">
                        <a:spcAft>
                          <a:spcPts val="800"/>
                        </a:spcAft>
                        <a:buNone/>
                      </a:pPr>
                      <a:r>
                        <a:rPr lang="en-US" sz="1050">
                          <a:effectLst/>
                          <a:latin typeface="Century Gothic" panose="020B0502020202020204" pitchFamily="34" charset="0"/>
                          <a:ea typeface="Calibri" panose="020F0502020204030204" pitchFamily="34" charset="0"/>
                          <a:cs typeface="Times New Roman" panose="02020603050405020304" pitchFamily="18" charset="0"/>
                        </a:rPr>
                        <a:t>Communication plan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308737384"/>
                  </a:ext>
                </a:extLst>
              </a:tr>
              <a:tr h="655772">
                <a:tc>
                  <a:txBody>
                    <a:bodyPr/>
                    <a:lstStyle/>
                    <a:p>
                      <a:pPr marL="0" marR="0">
                        <a:spcAft>
                          <a:spcPts val="800"/>
                        </a:spcAft>
                        <a:buNone/>
                      </a:pPr>
                      <a:r>
                        <a:rPr lang="en-US" sz="1050">
                          <a:effectLst/>
                          <a:latin typeface="Century Gothic" panose="020B0502020202020204" pitchFamily="34" charset="0"/>
                          <a:ea typeface="Calibri" panose="020F0502020204030204" pitchFamily="34" charset="0"/>
                          <a:cs typeface="Times New Roman" panose="02020603050405020304" pitchFamily="18" charset="0"/>
                        </a:rPr>
                        <a:t>Technology recovery procedures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703793543"/>
                  </a:ext>
                </a:extLst>
              </a:tr>
              <a:tr h="655772">
                <a:tc>
                  <a:txBody>
                    <a:bodyPr/>
                    <a:lstStyle/>
                    <a:p>
                      <a:pPr marL="0" marR="0">
                        <a:spcAft>
                          <a:spcPts val="800"/>
                        </a:spcAft>
                        <a:buNone/>
                      </a:pPr>
                      <a:r>
                        <a:rPr lang="en-US" sz="1050">
                          <a:effectLst/>
                          <a:latin typeface="Century Gothic" panose="020B0502020202020204" pitchFamily="34" charset="0"/>
                          <a:ea typeface="Calibri" panose="020F0502020204030204" pitchFamily="34" charset="0"/>
                          <a:cs typeface="Times New Roman" panose="02020603050405020304" pitchFamily="18" charset="0"/>
                        </a:rPr>
                        <a:t>Change log</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dirty="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dirty="0">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821205229"/>
                  </a:ext>
                </a:extLst>
              </a:tr>
            </a:tbl>
          </a:graphicData>
        </a:graphic>
      </p:graphicFrame>
      <p:sp>
        <p:nvSpPr>
          <p:cNvPr id="6" name="TextBox 5">
            <a:extLst>
              <a:ext uri="{FF2B5EF4-FFF2-40B4-BE49-F238E27FC236}">
                <a16:creationId xmlns:a16="http://schemas.microsoft.com/office/drawing/2014/main" id="{3186CD9D-B7D0-38C4-C50F-FD9E6C743070}"/>
              </a:ext>
            </a:extLst>
          </p:cNvPr>
          <p:cNvSpPr txBox="1"/>
          <p:nvPr/>
        </p:nvSpPr>
        <p:spPr>
          <a:xfrm>
            <a:off x="2934023" y="6467006"/>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849021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F16849-6086-E9E8-327D-52C5C896AF4F}"/>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35DB090-93B5-4581-8D71-BB3839684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9619"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33" name="TextBox 32">
            <a:extLst>
              <a:ext uri="{FF2B5EF4-FFF2-40B4-BE49-F238E27FC236}">
                <a16:creationId xmlns:a16="http://schemas.microsoft.com/office/drawing/2014/main" id="{7AF84929-22DA-6837-D223-B99614E6126B}"/>
              </a:ext>
            </a:extLst>
          </p:cNvPr>
          <p:cNvSpPr txBox="1"/>
          <p:nvPr/>
        </p:nvSpPr>
        <p:spPr>
          <a:xfrm>
            <a:off x="838201" y="643467"/>
            <a:ext cx="3888526" cy="180052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Century Gothic" panose="020B0502020202020204" pitchFamily="34" charset="0"/>
                <a:ea typeface="+mj-ea"/>
                <a:cs typeface="+mj-cs"/>
              </a:rPr>
              <a:t>Contents</a:t>
            </a:r>
          </a:p>
        </p:txBody>
      </p:sp>
      <p:sp>
        <p:nvSpPr>
          <p:cNvPr id="2" name="TextBox 1">
            <a:extLst>
              <a:ext uri="{FF2B5EF4-FFF2-40B4-BE49-F238E27FC236}">
                <a16:creationId xmlns:a16="http://schemas.microsoft.com/office/drawing/2014/main" id="{D4C51EBA-00A5-D8C4-D345-B33DC750ECC1}"/>
              </a:ext>
            </a:extLst>
          </p:cNvPr>
          <p:cNvSpPr txBox="1"/>
          <p:nvPr/>
        </p:nvSpPr>
        <p:spPr>
          <a:xfrm>
            <a:off x="838201" y="2623381"/>
            <a:ext cx="3888528" cy="3553581"/>
          </a:xfrm>
          <a:prstGeom prst="rect">
            <a:avLst/>
          </a:prstGeom>
        </p:spPr>
        <p:txBody>
          <a:bodyPr vert="horz" lIns="91440" tIns="45720" rIns="91440" bIns="45720" rtlCol="0">
            <a:normAutofit/>
          </a:bodyPr>
          <a:lstStyle/>
          <a:p>
            <a:pPr marL="1028700" indent="-342900">
              <a:lnSpc>
                <a:spcPct val="90000"/>
              </a:lnSpc>
              <a:spcAft>
                <a:spcPts val="600"/>
              </a:spcAft>
              <a:buFont typeface="+mj-lt"/>
              <a:buAutoNum type="arabicPeriod"/>
            </a:pPr>
            <a:r>
              <a:rPr lang="en-US" sz="1600" dirty="0">
                <a:solidFill>
                  <a:schemeClr val="tx1">
                    <a:lumMod val="65000"/>
                    <a:lumOff val="35000"/>
                  </a:schemeClr>
                </a:solidFill>
                <a:latin typeface="Century Gothic" panose="020B0502020202020204" pitchFamily="34" charset="0"/>
              </a:rPr>
              <a:t>Executive Summary</a:t>
            </a:r>
          </a:p>
          <a:p>
            <a:pPr marL="1028700" indent="-342900">
              <a:lnSpc>
                <a:spcPct val="90000"/>
              </a:lnSpc>
              <a:spcAft>
                <a:spcPts val="600"/>
              </a:spcAft>
              <a:buFont typeface="+mj-lt"/>
              <a:buAutoNum type="arabicPeriod"/>
            </a:pPr>
            <a:r>
              <a:rPr lang="en-US" sz="1600" dirty="0">
                <a:solidFill>
                  <a:schemeClr val="tx1">
                    <a:lumMod val="65000"/>
                    <a:lumOff val="35000"/>
                  </a:schemeClr>
                </a:solidFill>
                <a:latin typeface="Century Gothic" panose="020B0502020202020204" pitchFamily="34" charset="0"/>
              </a:rPr>
              <a:t>Continuity Leadership</a:t>
            </a:r>
          </a:p>
          <a:p>
            <a:pPr marL="1028700" indent="-342900">
              <a:lnSpc>
                <a:spcPct val="90000"/>
              </a:lnSpc>
              <a:spcAft>
                <a:spcPts val="600"/>
              </a:spcAft>
              <a:buFont typeface="+mj-lt"/>
              <a:buAutoNum type="arabicPeriod"/>
            </a:pPr>
            <a:r>
              <a:rPr lang="en-US" sz="1600" dirty="0">
                <a:solidFill>
                  <a:schemeClr val="tx1">
                    <a:lumMod val="65000"/>
                    <a:lumOff val="35000"/>
                  </a:schemeClr>
                </a:solidFill>
                <a:latin typeface="Century Gothic" panose="020B0502020202020204" pitchFamily="34" charset="0"/>
              </a:rPr>
              <a:t>Risk and Threat Assessment</a:t>
            </a:r>
          </a:p>
          <a:p>
            <a:pPr marL="1028700" indent="-342900">
              <a:lnSpc>
                <a:spcPct val="90000"/>
              </a:lnSpc>
              <a:spcAft>
                <a:spcPts val="600"/>
              </a:spcAft>
              <a:buFont typeface="+mj-lt"/>
              <a:buAutoNum type="arabicPeriod"/>
            </a:pPr>
            <a:r>
              <a:rPr lang="en-US" sz="1600" dirty="0">
                <a:solidFill>
                  <a:schemeClr val="tx1">
                    <a:lumMod val="65000"/>
                    <a:lumOff val="35000"/>
                  </a:schemeClr>
                </a:solidFill>
                <a:latin typeface="Century Gothic" panose="020B0502020202020204" pitchFamily="34" charset="0"/>
              </a:rPr>
              <a:t>Business Impact Analysis</a:t>
            </a:r>
          </a:p>
          <a:p>
            <a:pPr marL="1028700" indent="-342900">
              <a:lnSpc>
                <a:spcPct val="90000"/>
              </a:lnSpc>
              <a:spcAft>
                <a:spcPts val="600"/>
              </a:spcAft>
              <a:buFont typeface="+mj-lt"/>
              <a:buAutoNum type="arabicPeriod"/>
            </a:pPr>
            <a:r>
              <a:rPr lang="en-US" sz="1600" dirty="0">
                <a:solidFill>
                  <a:schemeClr val="tx1">
                    <a:lumMod val="65000"/>
                    <a:lumOff val="35000"/>
                  </a:schemeClr>
                </a:solidFill>
                <a:latin typeface="Century Gothic" panose="020B0502020202020204" pitchFamily="34" charset="0"/>
              </a:rPr>
              <a:t>Response and Recovery Strategies</a:t>
            </a:r>
          </a:p>
          <a:p>
            <a:pPr marL="1028700" indent="-342900">
              <a:lnSpc>
                <a:spcPct val="90000"/>
              </a:lnSpc>
              <a:spcAft>
                <a:spcPts val="600"/>
              </a:spcAft>
              <a:buFont typeface="+mj-lt"/>
              <a:buAutoNum type="arabicPeriod"/>
            </a:pPr>
            <a:r>
              <a:rPr lang="en-US" sz="1600" dirty="0">
                <a:solidFill>
                  <a:schemeClr val="tx1">
                    <a:lumMod val="65000"/>
                    <a:lumOff val="35000"/>
                  </a:schemeClr>
                </a:solidFill>
                <a:latin typeface="Century Gothic" panose="020B0502020202020204" pitchFamily="34" charset="0"/>
              </a:rPr>
              <a:t>Continuity Scenarios</a:t>
            </a:r>
          </a:p>
          <a:p>
            <a:pPr marL="1028700" indent="-342900">
              <a:lnSpc>
                <a:spcPct val="90000"/>
              </a:lnSpc>
              <a:spcAft>
                <a:spcPts val="600"/>
              </a:spcAft>
              <a:buFont typeface="+mj-lt"/>
              <a:buAutoNum type="arabicPeriod"/>
            </a:pPr>
            <a:r>
              <a:rPr lang="en-US" sz="1600" dirty="0">
                <a:solidFill>
                  <a:schemeClr val="tx1">
                    <a:lumMod val="65000"/>
                    <a:lumOff val="35000"/>
                  </a:schemeClr>
                </a:solidFill>
                <a:latin typeface="Century Gothic" panose="020B0502020202020204" pitchFamily="34" charset="0"/>
              </a:rPr>
              <a:t>Continuity Plan Activation</a:t>
            </a:r>
          </a:p>
          <a:p>
            <a:pPr marL="1028700" indent="-342900">
              <a:lnSpc>
                <a:spcPct val="90000"/>
              </a:lnSpc>
              <a:spcAft>
                <a:spcPts val="600"/>
              </a:spcAft>
              <a:buFont typeface="+mj-lt"/>
              <a:buAutoNum type="arabicPeriod"/>
            </a:pPr>
            <a:r>
              <a:rPr lang="en-US" sz="1600" dirty="0">
                <a:solidFill>
                  <a:schemeClr val="tx1">
                    <a:lumMod val="65000"/>
                    <a:lumOff val="35000"/>
                  </a:schemeClr>
                </a:solidFill>
                <a:latin typeface="Century Gothic" panose="020B0502020202020204" pitchFamily="34" charset="0"/>
              </a:rPr>
              <a:t>Testing and Maintenance</a:t>
            </a:r>
          </a:p>
          <a:p>
            <a:pPr marL="1028700" indent="-342900">
              <a:lnSpc>
                <a:spcPct val="90000"/>
              </a:lnSpc>
              <a:spcAft>
                <a:spcPts val="600"/>
              </a:spcAft>
              <a:buFont typeface="+mj-lt"/>
              <a:buAutoNum type="arabicPeriod"/>
            </a:pPr>
            <a:r>
              <a:rPr lang="en-US" sz="1600" dirty="0">
                <a:solidFill>
                  <a:schemeClr val="tx1">
                    <a:lumMod val="65000"/>
                    <a:lumOff val="35000"/>
                  </a:schemeClr>
                </a:solidFill>
                <a:latin typeface="Century Gothic" panose="020B0502020202020204" pitchFamily="34" charset="0"/>
              </a:rPr>
              <a:t>Appendices and Supporting Documents</a:t>
            </a:r>
          </a:p>
        </p:txBody>
      </p:sp>
      <p:pic>
        <p:nvPicPr>
          <p:cNvPr id="5" name="Picture 4" descr="Multiple circles on pink background">
            <a:extLst>
              <a:ext uri="{FF2B5EF4-FFF2-40B4-BE49-F238E27FC236}">
                <a16:creationId xmlns:a16="http://schemas.microsoft.com/office/drawing/2014/main" id="{EC76D066-8511-5BA3-2E8E-1F5B37676A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6646" y="3760666"/>
            <a:ext cx="4491887" cy="2245944"/>
          </a:xfrm>
          <a:prstGeom prst="rect">
            <a:avLst/>
          </a:prstGeom>
        </p:spPr>
      </p:pic>
    </p:spTree>
    <p:extLst>
      <p:ext uri="{BB962C8B-B14F-4D97-AF65-F5344CB8AC3E}">
        <p14:creationId xmlns:p14="http://schemas.microsoft.com/office/powerpoint/2010/main" val="152999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E8249A-15F6-91F5-6EF7-D399B87C96A3}"/>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BF17E137-33E9-53C8-03F2-0EB611C6DDEB}"/>
              </a:ext>
            </a:extLst>
          </p:cNvPr>
          <p:cNvSpPr txBox="1"/>
          <p:nvPr/>
        </p:nvSpPr>
        <p:spPr>
          <a:xfrm>
            <a:off x="481013" y="3752849"/>
            <a:ext cx="3290887" cy="245268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a:latin typeface="Century Gothic" panose="020B0502020202020204" pitchFamily="34" charset="0"/>
                <a:ea typeface="+mj-ea"/>
                <a:cs typeface="+mj-cs"/>
              </a:rPr>
              <a:t>1. Executive Summary</a:t>
            </a:r>
          </a:p>
        </p:txBody>
      </p:sp>
      <p:pic>
        <p:nvPicPr>
          <p:cNvPr id="22" name="Picture 21" descr="Multiple circles on pink background">
            <a:extLst>
              <a:ext uri="{FF2B5EF4-FFF2-40B4-BE49-F238E27FC236}">
                <a16:creationId xmlns:a16="http://schemas.microsoft.com/office/drawing/2014/main" id="{7FC46829-A658-22FB-39A3-5BA3EAF23BB4}"/>
              </a:ext>
            </a:extLst>
          </p:cNvPr>
          <p:cNvPicPr>
            <a:picLocks noChangeAspect="1"/>
          </p:cNvPicPr>
          <p:nvPr/>
        </p:nvPicPr>
        <p:blipFill>
          <a:blip r:embed="rId2" cstate="print">
            <a:extLst>
              <a:ext uri="{28A0092B-C50C-407E-A947-70E740481C1C}">
                <a14:useLocalDpi xmlns:a14="http://schemas.microsoft.com/office/drawing/2010/main" val="0"/>
              </a:ext>
            </a:extLst>
          </a:blip>
          <a:srcRect t="17428" b="21703"/>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1" name="TextBox 20">
            <a:extLst>
              <a:ext uri="{FF2B5EF4-FFF2-40B4-BE49-F238E27FC236}">
                <a16:creationId xmlns:a16="http://schemas.microsoft.com/office/drawing/2014/main" id="{7A2EEBD2-4E65-DAFE-1562-7AB2D16B3ACC}"/>
              </a:ext>
            </a:extLst>
          </p:cNvPr>
          <p:cNvSpPr txBox="1"/>
          <p:nvPr/>
        </p:nvSpPr>
        <p:spPr>
          <a:xfrm>
            <a:off x="4223982" y="3752850"/>
            <a:ext cx="7485413" cy="245268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dirty="0">
                <a:solidFill>
                  <a:srgbClr val="A17773"/>
                </a:solidFill>
                <a:latin typeface="Century Gothic" panose="020B0502020202020204" pitchFamily="34" charset="0"/>
              </a:rPr>
              <a:t>Purpose of the Plan:</a:t>
            </a:r>
          </a:p>
          <a:p>
            <a:pPr indent="-228600">
              <a:lnSpc>
                <a:spcPct val="90000"/>
              </a:lnSpc>
              <a:spcAft>
                <a:spcPts val="600"/>
              </a:spcAft>
              <a:buFont typeface="Arial" panose="020B0604020202020204" pitchFamily="34" charset="0"/>
              <a:buChar char="•"/>
            </a:pPr>
            <a:endParaRPr lang="en-US" dirty="0">
              <a:solidFill>
                <a:srgbClr val="A17773"/>
              </a:solidFill>
              <a:latin typeface="Century Gothic" panose="020B0502020202020204" pitchFamily="34" charset="0"/>
            </a:endParaRPr>
          </a:p>
          <a:p>
            <a:pPr indent="-228600">
              <a:lnSpc>
                <a:spcPct val="90000"/>
              </a:lnSpc>
              <a:spcAft>
                <a:spcPts val="600"/>
              </a:spcAft>
              <a:buFont typeface="Arial" panose="020B0604020202020204" pitchFamily="34" charset="0"/>
              <a:buChar char="•"/>
            </a:pPr>
            <a:endParaRPr lang="en-US" dirty="0">
              <a:solidFill>
                <a:srgbClr val="A17773"/>
              </a:solidFill>
              <a:latin typeface="Century Gothic" panose="020B0502020202020204" pitchFamily="34" charset="0"/>
            </a:endParaRPr>
          </a:p>
          <a:p>
            <a:pPr indent="-228600">
              <a:lnSpc>
                <a:spcPct val="90000"/>
              </a:lnSpc>
              <a:spcAft>
                <a:spcPts val="600"/>
              </a:spcAft>
              <a:buFont typeface="Arial" panose="020B0604020202020204" pitchFamily="34" charset="0"/>
              <a:buChar char="•"/>
            </a:pPr>
            <a:r>
              <a:rPr lang="en-US" dirty="0">
                <a:solidFill>
                  <a:srgbClr val="A17773"/>
                </a:solidFill>
                <a:latin typeface="Century Gothic" panose="020B0502020202020204" pitchFamily="34" charset="0"/>
              </a:rPr>
              <a:t>Plan Objectives:</a:t>
            </a:r>
          </a:p>
          <a:p>
            <a:pPr indent="-228600">
              <a:lnSpc>
                <a:spcPct val="90000"/>
              </a:lnSpc>
              <a:spcAft>
                <a:spcPts val="600"/>
              </a:spcAft>
              <a:buFont typeface="Arial" panose="020B0604020202020204" pitchFamily="34" charset="0"/>
              <a:buChar char="•"/>
            </a:pPr>
            <a:endParaRPr lang="en-US" dirty="0">
              <a:solidFill>
                <a:srgbClr val="A17773"/>
              </a:solidFill>
              <a:latin typeface="Century Gothic" panose="020B0502020202020204" pitchFamily="34" charset="0"/>
            </a:endParaRPr>
          </a:p>
          <a:p>
            <a:pPr indent="-228600">
              <a:lnSpc>
                <a:spcPct val="90000"/>
              </a:lnSpc>
              <a:spcAft>
                <a:spcPts val="600"/>
              </a:spcAft>
              <a:buFont typeface="Arial" panose="020B0604020202020204" pitchFamily="34" charset="0"/>
              <a:buChar char="•"/>
            </a:pPr>
            <a:endParaRPr lang="en-US" dirty="0">
              <a:solidFill>
                <a:srgbClr val="A17773"/>
              </a:solidFill>
              <a:latin typeface="Century Gothic" panose="020B0502020202020204" pitchFamily="34" charset="0"/>
            </a:endParaRPr>
          </a:p>
          <a:p>
            <a:pPr indent="-228600">
              <a:lnSpc>
                <a:spcPct val="90000"/>
              </a:lnSpc>
              <a:spcAft>
                <a:spcPts val="600"/>
              </a:spcAft>
              <a:buFont typeface="Arial" panose="020B0604020202020204" pitchFamily="34" charset="0"/>
              <a:buChar char="•"/>
            </a:pPr>
            <a:r>
              <a:rPr lang="en-US" dirty="0">
                <a:solidFill>
                  <a:srgbClr val="A17773"/>
                </a:solidFill>
                <a:latin typeface="Century Gothic" panose="020B0502020202020204" pitchFamily="34" charset="0"/>
              </a:rPr>
              <a:t>Scope and Availability</a:t>
            </a:r>
            <a:r>
              <a:rPr lang="en-US" dirty="0">
                <a:solidFill>
                  <a:srgbClr val="A17773"/>
                </a:solidFill>
              </a:rPr>
              <a:t>:</a:t>
            </a:r>
          </a:p>
        </p:txBody>
      </p:sp>
    </p:spTree>
    <p:extLst>
      <p:ext uri="{BB962C8B-B14F-4D97-AF65-F5344CB8AC3E}">
        <p14:creationId xmlns:p14="http://schemas.microsoft.com/office/powerpoint/2010/main" val="118019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C27690-63AE-0B2F-FF20-0889097B6DC6}"/>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0DC52EB4-6803-051A-5D3F-DFC1B2B02727}"/>
              </a:ext>
            </a:extLst>
          </p:cNvPr>
          <p:cNvSpPr txBox="1"/>
          <p:nvPr/>
        </p:nvSpPr>
        <p:spPr>
          <a:xfrm>
            <a:off x="151075" y="141402"/>
            <a:ext cx="3290887" cy="120933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a:latin typeface="Century Gothic" panose="020B0502020202020204" pitchFamily="34" charset="0"/>
                <a:ea typeface="+mj-ea"/>
                <a:cs typeface="+mj-cs"/>
              </a:rPr>
              <a:t>2. Continuity Leadership</a:t>
            </a:r>
          </a:p>
        </p:txBody>
      </p:sp>
      <p:graphicFrame>
        <p:nvGraphicFramePr>
          <p:cNvPr id="2" name="Table 1">
            <a:extLst>
              <a:ext uri="{FF2B5EF4-FFF2-40B4-BE49-F238E27FC236}">
                <a16:creationId xmlns:a16="http://schemas.microsoft.com/office/drawing/2014/main" id="{D12862DC-E5EB-0487-FA3B-4F97129EC6AA}"/>
              </a:ext>
            </a:extLst>
          </p:cNvPr>
          <p:cNvGraphicFramePr>
            <a:graphicFrameLocks noGrp="1"/>
          </p:cNvGraphicFramePr>
          <p:nvPr>
            <p:extLst>
              <p:ext uri="{D42A27DB-BD31-4B8C-83A1-F6EECF244321}">
                <p14:modId xmlns:p14="http://schemas.microsoft.com/office/powerpoint/2010/main" val="1200520749"/>
              </p:ext>
            </p:extLst>
          </p:nvPr>
        </p:nvGraphicFramePr>
        <p:xfrm>
          <a:off x="170182" y="1875079"/>
          <a:ext cx="11851635" cy="2103120"/>
        </p:xfrm>
        <a:graphic>
          <a:graphicData uri="http://schemas.openxmlformats.org/drawingml/2006/table">
            <a:tbl>
              <a:tblPr firstRow="1" firstCol="1" bandRow="1"/>
              <a:tblGrid>
                <a:gridCol w="2370327">
                  <a:extLst>
                    <a:ext uri="{9D8B030D-6E8A-4147-A177-3AD203B41FA5}">
                      <a16:colId xmlns:a16="http://schemas.microsoft.com/office/drawing/2014/main" val="299268361"/>
                    </a:ext>
                  </a:extLst>
                </a:gridCol>
                <a:gridCol w="2370327">
                  <a:extLst>
                    <a:ext uri="{9D8B030D-6E8A-4147-A177-3AD203B41FA5}">
                      <a16:colId xmlns:a16="http://schemas.microsoft.com/office/drawing/2014/main" val="186584326"/>
                    </a:ext>
                  </a:extLst>
                </a:gridCol>
                <a:gridCol w="2370327">
                  <a:extLst>
                    <a:ext uri="{9D8B030D-6E8A-4147-A177-3AD203B41FA5}">
                      <a16:colId xmlns:a16="http://schemas.microsoft.com/office/drawing/2014/main" val="4140185618"/>
                    </a:ext>
                  </a:extLst>
                </a:gridCol>
                <a:gridCol w="2370327">
                  <a:extLst>
                    <a:ext uri="{9D8B030D-6E8A-4147-A177-3AD203B41FA5}">
                      <a16:colId xmlns:a16="http://schemas.microsoft.com/office/drawing/2014/main" val="558457110"/>
                    </a:ext>
                  </a:extLst>
                </a:gridCol>
                <a:gridCol w="2370327">
                  <a:extLst>
                    <a:ext uri="{9D8B030D-6E8A-4147-A177-3AD203B41FA5}">
                      <a16:colId xmlns:a16="http://schemas.microsoft.com/office/drawing/2014/main" val="3244718705"/>
                    </a:ext>
                  </a:extLst>
                </a:gridCol>
              </a:tblGrid>
              <a:tr h="274320">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Name</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Role/Title</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Primary Responsibility</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Phone/Email</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Backup Contact</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extLst>
                  <a:ext uri="{0D108BD9-81ED-4DB2-BD59-A6C34878D82A}">
                    <a16:rowId xmlns:a16="http://schemas.microsoft.com/office/drawing/2014/main" val="3546253627"/>
                  </a:ext>
                </a:extLst>
              </a:tr>
              <a:tr h="365760">
                <a:tc>
                  <a:txBody>
                    <a:bodyPr/>
                    <a:lstStyle/>
                    <a:p>
                      <a:pPr marL="0" marR="0">
                        <a:spcAft>
                          <a:spcPts val="800"/>
                        </a:spcAft>
                        <a:buNone/>
                      </a:pPr>
                      <a:r>
                        <a:rPr lang="en-US" sz="10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50">
                          <a:effectLst/>
                          <a:latin typeface="Century Gothic" panose="020B0502020202020204" pitchFamily="34" charset="0"/>
                          <a:ea typeface="Calibri" panose="020F0502020204030204" pitchFamily="34" charset="0"/>
                          <a:cs typeface="Times New Roman" panose="02020603050405020304" pitchFamily="18" charset="0"/>
                        </a:rPr>
                        <a:t>Plan owner</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643849002"/>
                  </a:ext>
                </a:extLst>
              </a:tr>
              <a:tr h="365760">
                <a:tc>
                  <a:txBody>
                    <a:bodyPr/>
                    <a:lstStyle/>
                    <a:p>
                      <a:pPr marL="0" marR="0">
                        <a:spcAft>
                          <a:spcPts val="800"/>
                        </a:spcAft>
                        <a:buNone/>
                      </a:pPr>
                      <a:r>
                        <a:rPr lang="en-US" sz="10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50">
                          <a:effectLst/>
                          <a:latin typeface="Century Gothic" panose="020B0502020202020204" pitchFamily="34" charset="0"/>
                          <a:ea typeface="Calibri" panose="020F0502020204030204" pitchFamily="34" charset="0"/>
                          <a:cs typeface="Times New Roman" panose="02020603050405020304" pitchFamily="18" charset="0"/>
                        </a:rPr>
                        <a:t>Incident commander</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94724827"/>
                  </a:ext>
                </a:extLst>
              </a:tr>
              <a:tr h="365760">
                <a:tc>
                  <a:txBody>
                    <a:bodyPr/>
                    <a:lstStyle/>
                    <a:p>
                      <a:pPr marL="0" marR="0">
                        <a:spcAft>
                          <a:spcPts val="800"/>
                        </a:spcAft>
                        <a:buNone/>
                      </a:pPr>
                      <a:r>
                        <a:rPr lang="en-US" sz="10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50">
                          <a:effectLst/>
                          <a:latin typeface="Century Gothic" panose="020B0502020202020204" pitchFamily="34" charset="0"/>
                          <a:ea typeface="Calibri" panose="020F0502020204030204" pitchFamily="34" charset="0"/>
                          <a:cs typeface="Times New Roman" panose="02020603050405020304" pitchFamily="18" charset="0"/>
                        </a:rPr>
                        <a:t>Communications lead</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427246951"/>
                  </a:ext>
                </a:extLst>
              </a:tr>
              <a:tr h="365760">
                <a:tc>
                  <a:txBody>
                    <a:bodyPr/>
                    <a:lstStyle/>
                    <a:p>
                      <a:pPr marL="0" marR="0">
                        <a:spcAft>
                          <a:spcPts val="800"/>
                        </a:spcAft>
                        <a:buNone/>
                      </a:pPr>
                      <a:r>
                        <a:rPr lang="en-US" sz="10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50">
                          <a:effectLst/>
                          <a:latin typeface="Century Gothic" panose="020B0502020202020204" pitchFamily="34" charset="0"/>
                          <a:ea typeface="Calibri" panose="020F0502020204030204" pitchFamily="34" charset="0"/>
                          <a:cs typeface="Times New Roman" panose="02020603050405020304" pitchFamily="18" charset="0"/>
                        </a:rPr>
                        <a:t>IT and systems recovery lead</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358827163"/>
                  </a:ext>
                </a:extLst>
              </a:tr>
              <a:tr h="365760">
                <a:tc>
                  <a:txBody>
                    <a:bodyPr/>
                    <a:lstStyle/>
                    <a:p>
                      <a:pPr marL="0" marR="0">
                        <a:spcAft>
                          <a:spcPts val="800"/>
                        </a:spcAft>
                        <a:buNone/>
                      </a:pPr>
                      <a:r>
                        <a:rPr lang="en-US" sz="10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50">
                          <a:effectLst/>
                          <a:latin typeface="Century Gothic" panose="020B0502020202020204" pitchFamily="34" charset="0"/>
                          <a:ea typeface="Calibri" panose="020F0502020204030204" pitchFamily="34" charset="0"/>
                          <a:cs typeface="Times New Roman" panose="02020603050405020304" pitchFamily="18" charset="0"/>
                        </a:rPr>
                        <a:t>Facilities / Site coordinator</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dirty="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dirty="0">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dirty="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dirty="0">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336498922"/>
                  </a:ext>
                </a:extLst>
              </a:tr>
            </a:tbl>
          </a:graphicData>
        </a:graphic>
      </p:graphicFrame>
      <p:sp>
        <p:nvSpPr>
          <p:cNvPr id="3" name="Rectangle 1">
            <a:extLst>
              <a:ext uri="{FF2B5EF4-FFF2-40B4-BE49-F238E27FC236}">
                <a16:creationId xmlns:a16="http://schemas.microsoft.com/office/drawing/2014/main" id="{6425FD3E-EED2-5692-0426-05C391DF2DB8}"/>
              </a:ext>
            </a:extLst>
          </p:cNvPr>
          <p:cNvSpPr>
            <a:spLocks noChangeArrowheads="1"/>
          </p:cNvSpPr>
          <p:nvPr/>
        </p:nvSpPr>
        <p:spPr bwMode="auto">
          <a:xfrm>
            <a:off x="151075" y="1417749"/>
            <a:ext cx="1172669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A17773"/>
                </a:solidFill>
                <a:effectLst/>
                <a:latin typeface="Century Gothic" panose="020B0502020202020204" pitchFamily="34" charset="0"/>
                <a:ea typeface="Calibri" panose="020F0502020204030204" pitchFamily="34" charset="0"/>
                <a:cs typeface="Times New Roman" panose="02020603050405020304" pitchFamily="18" charset="0"/>
              </a:rPr>
              <a:t>Continuity Team Roles and Contacts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858C376-9A45-B3F5-1904-18CD5C3CED02}"/>
              </a:ext>
            </a:extLst>
          </p:cNvPr>
          <p:cNvSpPr>
            <a:spLocks noChangeArrowheads="1"/>
          </p:cNvSpPr>
          <p:nvPr/>
        </p:nvSpPr>
        <p:spPr bwMode="auto">
          <a:xfrm>
            <a:off x="170182" y="4643287"/>
            <a:ext cx="1172669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sng" strike="noStrike" cap="none" normalizeH="0" baseline="0" dirty="0">
                <a:ln>
                  <a:noFill/>
                </a:ln>
                <a:solidFill>
                  <a:srgbClr val="A17773"/>
                </a:solidFill>
                <a:effectLst/>
                <a:latin typeface="Century Gothic" panose="020B0502020202020204" pitchFamily="34" charset="0"/>
                <a:ea typeface="Calibri" panose="020F0502020204030204" pitchFamily="34" charset="0"/>
                <a:cs typeface="Times New Roman" panose="02020603050405020304" pitchFamily="18" charset="0"/>
              </a:rPr>
              <a:t>Authority and Activation</a:t>
            </a:r>
            <a:r>
              <a:rPr kumimoji="0" lang="en-US" altLang="en-US" sz="1500" b="0" i="0" u="none" strike="noStrike" cap="none" normalizeH="0" baseline="0" dirty="0">
                <a:ln>
                  <a:noFill/>
                </a:ln>
                <a:solidFill>
                  <a:srgbClr val="A17773"/>
                </a:solidFill>
                <a:effectLst/>
                <a:latin typeface="Century Gothic" panose="020B0502020202020204" pitchFamily="34" charset="0"/>
                <a:ea typeface="Calibri" panose="020F0502020204030204" pitchFamily="34" charset="0"/>
                <a:cs typeface="Times New Roman" panose="02020603050405020304" pitchFamily="18" charset="0"/>
              </a:rPr>
              <a:t>: Description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0484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0176B8-4A38-71BC-05AE-03625323B7F1}"/>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CFFA3D47-1DEE-1B3F-FA02-B52FBEFCE491}"/>
              </a:ext>
            </a:extLst>
          </p:cNvPr>
          <p:cNvSpPr txBox="1"/>
          <p:nvPr/>
        </p:nvSpPr>
        <p:spPr>
          <a:xfrm>
            <a:off x="151075" y="141402"/>
            <a:ext cx="3290887" cy="1209330"/>
          </a:xfrm>
          <a:prstGeom prst="rect">
            <a:avLst/>
          </a:prstGeom>
        </p:spPr>
        <p:txBody>
          <a:bodyPr vert="horz" lIns="91440" tIns="45720" rIns="91440" bIns="45720" rtlCol="0" anchor="ctr">
            <a:normAutofit fontScale="92500" lnSpcReduction="20000"/>
          </a:bodyPr>
          <a:lstStyle/>
          <a:p>
            <a:pPr>
              <a:lnSpc>
                <a:spcPct val="90000"/>
              </a:lnSpc>
              <a:spcBef>
                <a:spcPct val="0"/>
              </a:spcBef>
              <a:spcAft>
                <a:spcPts val="600"/>
              </a:spcAft>
            </a:pPr>
            <a:r>
              <a:rPr lang="en-US" sz="3600" dirty="0">
                <a:latin typeface="Century Gothic" panose="020B0502020202020204" pitchFamily="34" charset="0"/>
                <a:ea typeface="+mj-ea"/>
                <a:cs typeface="+mj-cs"/>
              </a:rPr>
              <a:t>3. Risk and Threat Assessment</a:t>
            </a:r>
          </a:p>
        </p:txBody>
      </p:sp>
      <p:sp>
        <p:nvSpPr>
          <p:cNvPr id="3" name="Rectangle 1">
            <a:extLst>
              <a:ext uri="{FF2B5EF4-FFF2-40B4-BE49-F238E27FC236}">
                <a16:creationId xmlns:a16="http://schemas.microsoft.com/office/drawing/2014/main" id="{E7C70EF6-7A01-D480-A60F-B2A194C285C0}"/>
              </a:ext>
            </a:extLst>
          </p:cNvPr>
          <p:cNvSpPr>
            <a:spLocks noChangeArrowheads="1"/>
          </p:cNvSpPr>
          <p:nvPr/>
        </p:nvSpPr>
        <p:spPr bwMode="auto">
          <a:xfrm>
            <a:off x="151075" y="1417749"/>
            <a:ext cx="1172669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A17773"/>
                </a:solidFill>
                <a:effectLst/>
                <a:latin typeface="Century Gothic" panose="020B0502020202020204" pitchFamily="34" charset="0"/>
                <a:ea typeface="Calibri" panose="020F0502020204030204" pitchFamily="34" charset="0"/>
                <a:cs typeface="Times New Roman" panose="02020603050405020304" pitchFamily="18" charset="0"/>
              </a:rPr>
              <a:t>Risk Analysis Summary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D38BF35D-6F3A-503E-F085-FACC75F22864}"/>
              </a:ext>
            </a:extLst>
          </p:cNvPr>
          <p:cNvSpPr>
            <a:spLocks noChangeArrowheads="1"/>
          </p:cNvSpPr>
          <p:nvPr/>
        </p:nvSpPr>
        <p:spPr bwMode="auto">
          <a:xfrm>
            <a:off x="232651" y="4201451"/>
            <a:ext cx="11726698" cy="18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u="sng" dirty="0">
                <a:solidFill>
                  <a:srgbClr val="A17773"/>
                </a:solidFill>
                <a:latin typeface="Century Gothic" panose="020B0502020202020204" pitchFamily="34" charset="0"/>
                <a:ea typeface="Calibri" panose="020F0502020204030204" pitchFamily="34" charset="0"/>
                <a:cs typeface="Times New Roman" panose="02020603050405020304" pitchFamily="18" charset="0"/>
              </a:rPr>
              <a:t>Identify</a:t>
            </a:r>
            <a:r>
              <a:rPr kumimoji="0" lang="en-US" altLang="en-US" sz="1500" b="0" i="0" u="sng" strike="noStrike" cap="none" normalizeH="0" baseline="0" dirty="0">
                <a:ln>
                  <a:noFill/>
                </a:ln>
                <a:solidFill>
                  <a:srgbClr val="A17773"/>
                </a:solidFill>
                <a:effectLst/>
                <a:latin typeface="Century Gothic" panose="020B0502020202020204" pitchFamily="34" charset="0"/>
                <a:ea typeface="Calibri" panose="020F0502020204030204" pitchFamily="34" charset="0"/>
                <a:cs typeface="Times New Roman" panose="02020603050405020304" pitchFamily="18" charset="0"/>
              </a:rPr>
              <a:t> Risk and Vulnerabilities</a:t>
            </a:r>
            <a:r>
              <a:rPr kumimoji="0" lang="en-US" altLang="en-US" sz="1500" b="0" i="0" u="none" strike="noStrike" cap="none" normalizeH="0" baseline="0" dirty="0">
                <a:ln>
                  <a:noFill/>
                </a:ln>
                <a:solidFill>
                  <a:srgbClr val="A17773"/>
                </a:solidFill>
                <a:effectLst/>
                <a:latin typeface="Century Gothic" panose="020B0502020202020204" pitchFamily="34" charset="0"/>
                <a:ea typeface="Calibri" panose="020F0502020204030204" pitchFamily="34" charset="0"/>
                <a:cs typeface="Times New Roman" panose="02020603050405020304" pitchFamily="18" charset="0"/>
              </a:rPr>
              <a:t>: Description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500" dirty="0">
              <a:solidFill>
                <a:srgbClr val="A17773"/>
              </a:solidFill>
              <a:latin typeface="Century Gothic" panose="020B050202020202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US" altLang="en-US" sz="1500" u="sng" dirty="0">
                <a:solidFill>
                  <a:srgbClr val="A17773"/>
                </a:solidFill>
                <a:latin typeface="Century Gothic" panose="020B0502020202020204" pitchFamily="34" charset="0"/>
                <a:ea typeface="Calibri" panose="020F0502020204030204" pitchFamily="34" charset="0"/>
                <a:cs typeface="Times New Roman" panose="02020603050405020304" pitchFamily="18" charset="0"/>
              </a:rPr>
              <a:t>Risk Likelihood and Impact</a:t>
            </a:r>
            <a:r>
              <a:rPr lang="en-US" altLang="en-US" sz="1500" dirty="0">
                <a:solidFill>
                  <a:srgbClr val="A17773"/>
                </a:solidFill>
                <a:latin typeface="Century Gothic" panose="020B0502020202020204" pitchFamily="34" charset="0"/>
                <a:ea typeface="Calibri" panose="020F0502020204030204" pitchFamily="34" charset="0"/>
                <a:cs typeface="Times New Roman" panose="02020603050405020304" pitchFamily="18" charset="0"/>
              </a:rPr>
              <a:t>: Description</a:t>
            </a:r>
          </a:p>
          <a:p>
            <a:pPr eaLnBrk="0" fontAlgn="base" hangingPunct="0">
              <a:spcBef>
                <a:spcPct val="0"/>
              </a:spcBef>
              <a:spcAft>
                <a:spcPct val="0"/>
              </a:spcAft>
            </a:pPr>
            <a:endParaRPr lang="en-US" altLang="en-US" sz="1500" dirty="0">
              <a:solidFill>
                <a:srgbClr val="A17773"/>
              </a:solidFill>
              <a:latin typeface="Century Gothic" panose="020B050202020202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US" altLang="en-US" sz="1500" u="sng" dirty="0">
                <a:solidFill>
                  <a:srgbClr val="A17773"/>
                </a:solidFill>
                <a:latin typeface="Century Gothic" panose="020B0502020202020204" pitchFamily="34" charset="0"/>
                <a:ea typeface="Calibri" panose="020F0502020204030204" pitchFamily="34" charset="0"/>
                <a:cs typeface="Times New Roman" panose="02020603050405020304" pitchFamily="18" charset="0"/>
              </a:rPr>
              <a:t>Critical Dependencies</a:t>
            </a:r>
            <a:r>
              <a:rPr lang="en-US" altLang="en-US" sz="1500" dirty="0">
                <a:solidFill>
                  <a:srgbClr val="A17773"/>
                </a:solidFill>
                <a:latin typeface="Century Gothic" panose="020B0502020202020204" pitchFamily="34" charset="0"/>
                <a:ea typeface="Calibri" panose="020F0502020204030204" pitchFamily="34" charset="0"/>
                <a:cs typeface="Times New Roman" panose="02020603050405020304" pitchFamily="18" charset="0"/>
              </a:rPr>
              <a:t>: Description</a:t>
            </a:r>
            <a:endParaRPr lang="en-US" altLang="en-US" sz="1500" dirty="0">
              <a:latin typeface="Arial" panose="020B0604020202020204" pitchFamily="34" charset="0"/>
            </a:endParaRPr>
          </a:p>
          <a:p>
            <a:pPr eaLnBrk="0" fontAlgn="base" hangingPunct="0">
              <a:spcBef>
                <a:spcPct val="0"/>
              </a:spcBef>
              <a:spcAft>
                <a:spcPct val="0"/>
              </a:spcAft>
            </a:pPr>
            <a:endParaRPr lang="en-US" altLang="en-US" sz="20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D23221D1-170D-450A-3EB0-B4106D98D14B}"/>
              </a:ext>
            </a:extLst>
          </p:cNvPr>
          <p:cNvGraphicFramePr>
            <a:graphicFrameLocks noGrp="1"/>
          </p:cNvGraphicFramePr>
          <p:nvPr>
            <p:extLst>
              <p:ext uri="{D42A27DB-BD31-4B8C-83A1-F6EECF244321}">
                <p14:modId xmlns:p14="http://schemas.microsoft.com/office/powerpoint/2010/main" val="1288529649"/>
              </p:ext>
            </p:extLst>
          </p:nvPr>
        </p:nvGraphicFramePr>
        <p:xfrm>
          <a:off x="262395" y="1807931"/>
          <a:ext cx="11634485" cy="2103120"/>
        </p:xfrm>
        <a:graphic>
          <a:graphicData uri="http://schemas.openxmlformats.org/drawingml/2006/table">
            <a:tbl>
              <a:tblPr firstRow="1" firstCol="1" bandRow="1"/>
              <a:tblGrid>
                <a:gridCol w="2326897">
                  <a:extLst>
                    <a:ext uri="{9D8B030D-6E8A-4147-A177-3AD203B41FA5}">
                      <a16:colId xmlns:a16="http://schemas.microsoft.com/office/drawing/2014/main" val="1770936737"/>
                    </a:ext>
                  </a:extLst>
                </a:gridCol>
                <a:gridCol w="2326897">
                  <a:extLst>
                    <a:ext uri="{9D8B030D-6E8A-4147-A177-3AD203B41FA5}">
                      <a16:colId xmlns:a16="http://schemas.microsoft.com/office/drawing/2014/main" val="3153429637"/>
                    </a:ext>
                  </a:extLst>
                </a:gridCol>
                <a:gridCol w="2326897">
                  <a:extLst>
                    <a:ext uri="{9D8B030D-6E8A-4147-A177-3AD203B41FA5}">
                      <a16:colId xmlns:a16="http://schemas.microsoft.com/office/drawing/2014/main" val="4065763985"/>
                    </a:ext>
                  </a:extLst>
                </a:gridCol>
                <a:gridCol w="4653794">
                  <a:extLst>
                    <a:ext uri="{9D8B030D-6E8A-4147-A177-3AD203B41FA5}">
                      <a16:colId xmlns:a16="http://schemas.microsoft.com/office/drawing/2014/main" val="4171998853"/>
                    </a:ext>
                  </a:extLst>
                </a:gridCol>
              </a:tblGrid>
              <a:tr h="274320">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Risk Type</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Likelihood</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Impact</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Preventive Action</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extLst>
                  <a:ext uri="{0D108BD9-81ED-4DB2-BD59-A6C34878D82A}">
                    <a16:rowId xmlns:a16="http://schemas.microsoft.com/office/drawing/2014/main" val="2894470287"/>
                  </a:ext>
                </a:extLst>
              </a:tr>
              <a:tr h="365760">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763230498"/>
                  </a:ext>
                </a:extLst>
              </a:tr>
              <a:tr h="365760">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267110338"/>
                  </a:ext>
                </a:extLst>
              </a:tr>
              <a:tr h="365760">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502628861"/>
                  </a:ext>
                </a:extLst>
              </a:tr>
              <a:tr h="365760">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087878392"/>
                  </a:ext>
                </a:extLst>
              </a:tr>
              <a:tr h="365760">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dirty="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dirty="0">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462270020"/>
                  </a:ext>
                </a:extLst>
              </a:tr>
            </a:tbl>
          </a:graphicData>
        </a:graphic>
      </p:graphicFrame>
    </p:spTree>
    <p:extLst>
      <p:ext uri="{BB962C8B-B14F-4D97-AF65-F5344CB8AC3E}">
        <p14:creationId xmlns:p14="http://schemas.microsoft.com/office/powerpoint/2010/main" val="250711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4C35FD-C575-C450-516D-1FC4AB1BE865}"/>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CEAC0589-BDDF-A01D-5265-FCC301D814BB}"/>
              </a:ext>
            </a:extLst>
          </p:cNvPr>
          <p:cNvSpPr txBox="1"/>
          <p:nvPr/>
        </p:nvSpPr>
        <p:spPr>
          <a:xfrm>
            <a:off x="151075" y="141402"/>
            <a:ext cx="4336084" cy="120933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a:latin typeface="Century Gothic" panose="020B0502020202020204" pitchFamily="34" charset="0"/>
                <a:ea typeface="+mj-ea"/>
                <a:cs typeface="+mj-cs"/>
              </a:rPr>
              <a:t>4. Business Impact Analysis</a:t>
            </a:r>
          </a:p>
        </p:txBody>
      </p:sp>
      <p:sp>
        <p:nvSpPr>
          <p:cNvPr id="3" name="Rectangle 1">
            <a:extLst>
              <a:ext uri="{FF2B5EF4-FFF2-40B4-BE49-F238E27FC236}">
                <a16:creationId xmlns:a16="http://schemas.microsoft.com/office/drawing/2014/main" id="{5328F548-8DC8-98AA-83B4-26A2DE75EB73}"/>
              </a:ext>
            </a:extLst>
          </p:cNvPr>
          <p:cNvSpPr>
            <a:spLocks noChangeArrowheads="1"/>
          </p:cNvSpPr>
          <p:nvPr/>
        </p:nvSpPr>
        <p:spPr bwMode="auto">
          <a:xfrm>
            <a:off x="151075" y="1417749"/>
            <a:ext cx="1172669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A17773"/>
                </a:solidFill>
                <a:effectLst/>
                <a:latin typeface="Century Gothic" panose="020B0502020202020204" pitchFamily="34" charset="0"/>
                <a:ea typeface="Calibri" panose="020F0502020204030204" pitchFamily="34" charset="0"/>
                <a:cs typeface="Times New Roman" panose="02020603050405020304" pitchFamily="18" charset="0"/>
              </a:rPr>
              <a:t>Critical Business Functions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62BF79D5-EF3A-1F02-9AAD-B6EE600A4E24}"/>
              </a:ext>
            </a:extLst>
          </p:cNvPr>
          <p:cNvSpPr>
            <a:spLocks noChangeArrowheads="1"/>
          </p:cNvSpPr>
          <p:nvPr/>
        </p:nvSpPr>
        <p:spPr bwMode="auto">
          <a:xfrm>
            <a:off x="232651" y="4586171"/>
            <a:ext cx="11726698"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u="sng" dirty="0">
                <a:solidFill>
                  <a:srgbClr val="A17773"/>
                </a:solidFill>
                <a:latin typeface="Century Gothic" panose="020B0502020202020204" pitchFamily="34" charset="0"/>
                <a:ea typeface="Calibri" panose="020F0502020204030204" pitchFamily="34" charset="0"/>
                <a:cs typeface="Times New Roman" panose="02020603050405020304" pitchFamily="18" charset="0"/>
              </a:rPr>
              <a:t>Recovery Time Objectives (RTO)</a:t>
            </a:r>
            <a:r>
              <a:rPr kumimoji="0" lang="en-US" altLang="en-US" sz="1500" b="0" i="0" u="none" strike="noStrike" cap="none" normalizeH="0" baseline="0" dirty="0">
                <a:ln>
                  <a:noFill/>
                </a:ln>
                <a:solidFill>
                  <a:srgbClr val="A17773"/>
                </a:solidFill>
                <a:effectLst/>
                <a:latin typeface="Century Gothic" panose="020B0502020202020204" pitchFamily="34" charset="0"/>
                <a:ea typeface="Calibri" panose="020F0502020204030204" pitchFamily="34" charset="0"/>
                <a:cs typeface="Times New Roman" panose="02020603050405020304" pitchFamily="18" charset="0"/>
              </a:rPr>
              <a:t>: Description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500" dirty="0">
              <a:solidFill>
                <a:srgbClr val="A17773"/>
              </a:solidFill>
              <a:latin typeface="Century Gothic" panose="020B050202020202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US" altLang="en-US" sz="1500" u="sng" dirty="0">
                <a:solidFill>
                  <a:srgbClr val="A17773"/>
                </a:solidFill>
                <a:latin typeface="Century Gothic" panose="020B0502020202020204" pitchFamily="34" charset="0"/>
                <a:ea typeface="Calibri" panose="020F0502020204030204" pitchFamily="34" charset="0"/>
                <a:cs typeface="Times New Roman" panose="02020603050405020304" pitchFamily="18" charset="0"/>
              </a:rPr>
              <a:t>Recovery Point Objectives (RPO)</a:t>
            </a:r>
            <a:r>
              <a:rPr lang="en-US" altLang="en-US" sz="1500" dirty="0">
                <a:solidFill>
                  <a:srgbClr val="A17773"/>
                </a:solidFill>
                <a:latin typeface="Century Gothic" panose="020B0502020202020204" pitchFamily="34" charset="0"/>
                <a:ea typeface="Calibri" panose="020F0502020204030204" pitchFamily="34" charset="0"/>
                <a:cs typeface="Times New Roman" panose="02020603050405020304" pitchFamily="18" charset="0"/>
              </a:rPr>
              <a:t>: Description</a:t>
            </a:r>
            <a:endParaRPr lang="en-US" altLang="en-US" sz="20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B8932DCB-1440-22AA-5E1B-1C2607170C52}"/>
              </a:ext>
            </a:extLst>
          </p:cNvPr>
          <p:cNvGraphicFramePr>
            <a:graphicFrameLocks noGrp="1"/>
          </p:cNvGraphicFramePr>
          <p:nvPr>
            <p:extLst>
              <p:ext uri="{D42A27DB-BD31-4B8C-83A1-F6EECF244321}">
                <p14:modId xmlns:p14="http://schemas.microsoft.com/office/powerpoint/2010/main" val="1145787038"/>
              </p:ext>
            </p:extLst>
          </p:nvPr>
        </p:nvGraphicFramePr>
        <p:xfrm>
          <a:off x="232651" y="1807931"/>
          <a:ext cx="11726700" cy="2103120"/>
        </p:xfrm>
        <a:graphic>
          <a:graphicData uri="http://schemas.openxmlformats.org/drawingml/2006/table">
            <a:tbl>
              <a:tblPr firstRow="1" firstCol="1" bandRow="1"/>
              <a:tblGrid>
                <a:gridCol w="2345340">
                  <a:extLst>
                    <a:ext uri="{9D8B030D-6E8A-4147-A177-3AD203B41FA5}">
                      <a16:colId xmlns:a16="http://schemas.microsoft.com/office/drawing/2014/main" val="1028483733"/>
                    </a:ext>
                  </a:extLst>
                </a:gridCol>
                <a:gridCol w="2345340">
                  <a:extLst>
                    <a:ext uri="{9D8B030D-6E8A-4147-A177-3AD203B41FA5}">
                      <a16:colId xmlns:a16="http://schemas.microsoft.com/office/drawing/2014/main" val="1513320167"/>
                    </a:ext>
                  </a:extLst>
                </a:gridCol>
                <a:gridCol w="2345340">
                  <a:extLst>
                    <a:ext uri="{9D8B030D-6E8A-4147-A177-3AD203B41FA5}">
                      <a16:colId xmlns:a16="http://schemas.microsoft.com/office/drawing/2014/main" val="779496742"/>
                    </a:ext>
                  </a:extLst>
                </a:gridCol>
                <a:gridCol w="2345340">
                  <a:extLst>
                    <a:ext uri="{9D8B030D-6E8A-4147-A177-3AD203B41FA5}">
                      <a16:colId xmlns:a16="http://schemas.microsoft.com/office/drawing/2014/main" val="3008413532"/>
                    </a:ext>
                  </a:extLst>
                </a:gridCol>
                <a:gridCol w="2345340">
                  <a:extLst>
                    <a:ext uri="{9D8B030D-6E8A-4147-A177-3AD203B41FA5}">
                      <a16:colId xmlns:a16="http://schemas.microsoft.com/office/drawing/2014/main" val="1395985622"/>
                    </a:ext>
                  </a:extLst>
                </a:gridCol>
              </a:tblGrid>
              <a:tr h="274320">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Function</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RTO (hours/days)</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RPO (hours/days)</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Owner</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Dependencies</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extLst>
                  <a:ext uri="{0D108BD9-81ED-4DB2-BD59-A6C34878D82A}">
                    <a16:rowId xmlns:a16="http://schemas.microsoft.com/office/drawing/2014/main" val="826110945"/>
                  </a:ext>
                </a:extLst>
              </a:tr>
              <a:tr h="365760">
                <a:tc>
                  <a:txBody>
                    <a:bodyPr/>
                    <a:lstStyle/>
                    <a:p>
                      <a:pPr marL="0" marR="0">
                        <a:spcAft>
                          <a:spcPts val="800"/>
                        </a:spcAft>
                        <a:buNone/>
                      </a:pPr>
                      <a:r>
                        <a:rPr lang="en-US" sz="10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649900320"/>
                  </a:ext>
                </a:extLst>
              </a:tr>
              <a:tr h="365760">
                <a:tc>
                  <a:txBody>
                    <a:bodyPr/>
                    <a:lstStyle/>
                    <a:p>
                      <a:pPr marL="0" marR="0">
                        <a:spcAft>
                          <a:spcPts val="800"/>
                        </a:spcAft>
                        <a:buNone/>
                      </a:pPr>
                      <a:r>
                        <a:rPr lang="en-US" sz="10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32935639"/>
                  </a:ext>
                </a:extLst>
              </a:tr>
              <a:tr h="365760">
                <a:tc>
                  <a:txBody>
                    <a:bodyPr/>
                    <a:lstStyle/>
                    <a:p>
                      <a:pPr marL="0" marR="0">
                        <a:spcAft>
                          <a:spcPts val="800"/>
                        </a:spcAft>
                        <a:buNone/>
                      </a:pPr>
                      <a:r>
                        <a:rPr lang="en-US" sz="10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519294975"/>
                  </a:ext>
                </a:extLst>
              </a:tr>
              <a:tr h="365760">
                <a:tc>
                  <a:txBody>
                    <a:bodyPr/>
                    <a:lstStyle/>
                    <a:p>
                      <a:pPr marL="0" marR="0">
                        <a:spcAft>
                          <a:spcPts val="800"/>
                        </a:spcAft>
                        <a:buNone/>
                      </a:pPr>
                      <a:r>
                        <a:rPr lang="en-US" sz="10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443164574"/>
                  </a:ext>
                </a:extLst>
              </a:tr>
              <a:tr h="365760">
                <a:tc>
                  <a:txBody>
                    <a:bodyPr/>
                    <a:lstStyle/>
                    <a:p>
                      <a:pPr marL="0" marR="0">
                        <a:spcAft>
                          <a:spcPts val="800"/>
                        </a:spcAft>
                        <a:buNone/>
                      </a:pPr>
                      <a:r>
                        <a:rPr lang="en-US" sz="10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dirty="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dirty="0">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84573555"/>
                  </a:ext>
                </a:extLst>
              </a:tr>
            </a:tbl>
          </a:graphicData>
        </a:graphic>
      </p:graphicFrame>
    </p:spTree>
    <p:extLst>
      <p:ext uri="{BB962C8B-B14F-4D97-AF65-F5344CB8AC3E}">
        <p14:creationId xmlns:p14="http://schemas.microsoft.com/office/powerpoint/2010/main" val="3254306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C7FE87-E38C-D5A1-AADE-6A6A352BA6B5}"/>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65544406-1955-753C-80B7-4230B44C3EFE}"/>
              </a:ext>
            </a:extLst>
          </p:cNvPr>
          <p:cNvSpPr txBox="1"/>
          <p:nvPr/>
        </p:nvSpPr>
        <p:spPr>
          <a:xfrm>
            <a:off x="481013" y="3752849"/>
            <a:ext cx="3290887" cy="245268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a:latin typeface="Century Gothic" panose="020B0502020202020204" pitchFamily="34" charset="0"/>
                <a:ea typeface="+mj-ea"/>
                <a:cs typeface="+mj-cs"/>
              </a:rPr>
              <a:t>5. Response and Recovery Strategies</a:t>
            </a:r>
          </a:p>
        </p:txBody>
      </p:sp>
      <p:pic>
        <p:nvPicPr>
          <p:cNvPr id="22" name="Picture 21" descr="Multiple circles on pink background">
            <a:extLst>
              <a:ext uri="{FF2B5EF4-FFF2-40B4-BE49-F238E27FC236}">
                <a16:creationId xmlns:a16="http://schemas.microsoft.com/office/drawing/2014/main" id="{A4A40B35-DE58-BF4F-9769-74814744F054}"/>
              </a:ext>
            </a:extLst>
          </p:cNvPr>
          <p:cNvPicPr>
            <a:picLocks noChangeAspect="1"/>
          </p:cNvPicPr>
          <p:nvPr/>
        </p:nvPicPr>
        <p:blipFill>
          <a:blip r:embed="rId2" cstate="print">
            <a:extLst>
              <a:ext uri="{28A0092B-C50C-407E-A947-70E740481C1C}">
                <a14:useLocalDpi xmlns:a14="http://schemas.microsoft.com/office/drawing/2010/main" val="0"/>
              </a:ext>
            </a:extLst>
          </a:blip>
          <a:srcRect t="17428" b="21703"/>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1" name="TextBox 20">
            <a:extLst>
              <a:ext uri="{FF2B5EF4-FFF2-40B4-BE49-F238E27FC236}">
                <a16:creationId xmlns:a16="http://schemas.microsoft.com/office/drawing/2014/main" id="{1CF2C86E-ADBC-ED71-45C9-BCBEFC2A34D9}"/>
              </a:ext>
            </a:extLst>
          </p:cNvPr>
          <p:cNvSpPr txBox="1"/>
          <p:nvPr/>
        </p:nvSpPr>
        <p:spPr>
          <a:xfrm>
            <a:off x="4223982" y="3752850"/>
            <a:ext cx="7485413" cy="245268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dirty="0">
                <a:solidFill>
                  <a:srgbClr val="A17773"/>
                </a:solidFill>
                <a:latin typeface="Century Gothic" panose="020B0502020202020204" pitchFamily="34" charset="0"/>
              </a:rPr>
              <a:t>Emergency Response Actions:</a:t>
            </a:r>
          </a:p>
          <a:p>
            <a:pPr indent="-228600">
              <a:lnSpc>
                <a:spcPct val="90000"/>
              </a:lnSpc>
              <a:spcAft>
                <a:spcPts val="600"/>
              </a:spcAft>
              <a:buFont typeface="Arial" panose="020B0604020202020204" pitchFamily="34" charset="0"/>
              <a:buChar char="•"/>
            </a:pPr>
            <a:endParaRPr lang="en-US" dirty="0">
              <a:solidFill>
                <a:srgbClr val="A17773"/>
              </a:solidFill>
              <a:latin typeface="Century Gothic" panose="020B0502020202020204" pitchFamily="34" charset="0"/>
            </a:endParaRPr>
          </a:p>
          <a:p>
            <a:pPr indent="-228600">
              <a:lnSpc>
                <a:spcPct val="90000"/>
              </a:lnSpc>
              <a:spcAft>
                <a:spcPts val="600"/>
              </a:spcAft>
              <a:buFont typeface="Arial" panose="020B0604020202020204" pitchFamily="34" charset="0"/>
              <a:buChar char="•"/>
            </a:pPr>
            <a:r>
              <a:rPr lang="en-US" dirty="0">
                <a:solidFill>
                  <a:srgbClr val="A17773"/>
                </a:solidFill>
                <a:latin typeface="Century Gothic" panose="020B0502020202020204" pitchFamily="34" charset="0"/>
              </a:rPr>
              <a:t>Communication Protocols</a:t>
            </a:r>
          </a:p>
          <a:p>
            <a:pPr indent="-228600">
              <a:lnSpc>
                <a:spcPct val="90000"/>
              </a:lnSpc>
              <a:spcAft>
                <a:spcPts val="600"/>
              </a:spcAft>
              <a:buFont typeface="Arial" panose="020B0604020202020204" pitchFamily="34" charset="0"/>
              <a:buChar char="•"/>
            </a:pPr>
            <a:endParaRPr lang="en-US" dirty="0">
              <a:solidFill>
                <a:srgbClr val="A17773"/>
              </a:solidFill>
              <a:latin typeface="Century Gothic" panose="020B0502020202020204" pitchFamily="34" charset="0"/>
            </a:endParaRPr>
          </a:p>
          <a:p>
            <a:pPr indent="-228600">
              <a:lnSpc>
                <a:spcPct val="90000"/>
              </a:lnSpc>
              <a:spcAft>
                <a:spcPts val="600"/>
              </a:spcAft>
              <a:buFont typeface="Arial" panose="020B0604020202020204" pitchFamily="34" charset="0"/>
              <a:buChar char="•"/>
            </a:pPr>
            <a:r>
              <a:rPr lang="en-US" dirty="0">
                <a:solidFill>
                  <a:srgbClr val="A17773"/>
                </a:solidFill>
                <a:latin typeface="Century Gothic" panose="020B0502020202020204" pitchFamily="34" charset="0"/>
              </a:rPr>
              <a:t>Data and Systems Recovery:</a:t>
            </a:r>
          </a:p>
          <a:p>
            <a:pPr indent="-228600">
              <a:lnSpc>
                <a:spcPct val="90000"/>
              </a:lnSpc>
              <a:spcAft>
                <a:spcPts val="600"/>
              </a:spcAft>
              <a:buFont typeface="Arial" panose="020B0604020202020204" pitchFamily="34" charset="0"/>
              <a:buChar char="•"/>
            </a:pPr>
            <a:endParaRPr lang="en-US" dirty="0">
              <a:solidFill>
                <a:srgbClr val="A17773"/>
              </a:solidFill>
              <a:latin typeface="Century Gothic" panose="020B0502020202020204" pitchFamily="34" charset="0"/>
            </a:endParaRPr>
          </a:p>
          <a:p>
            <a:pPr indent="-228600">
              <a:lnSpc>
                <a:spcPct val="90000"/>
              </a:lnSpc>
              <a:spcAft>
                <a:spcPts val="600"/>
              </a:spcAft>
              <a:buFont typeface="Arial" panose="020B0604020202020204" pitchFamily="34" charset="0"/>
              <a:buChar char="•"/>
            </a:pPr>
            <a:r>
              <a:rPr lang="en-US" dirty="0">
                <a:solidFill>
                  <a:srgbClr val="A17773"/>
                </a:solidFill>
                <a:latin typeface="Century Gothic" panose="020B0502020202020204" pitchFamily="34" charset="0"/>
              </a:rPr>
              <a:t>Facility and Asset Continuity:</a:t>
            </a:r>
          </a:p>
        </p:txBody>
      </p:sp>
    </p:spTree>
    <p:extLst>
      <p:ext uri="{BB962C8B-B14F-4D97-AF65-F5344CB8AC3E}">
        <p14:creationId xmlns:p14="http://schemas.microsoft.com/office/powerpoint/2010/main" val="1931913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7E2E06-BC80-2131-1B22-82EBF2A4D7A1}"/>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7801520E-2E79-93F1-4E55-F07D7174E1EB}"/>
              </a:ext>
            </a:extLst>
          </p:cNvPr>
          <p:cNvSpPr txBox="1"/>
          <p:nvPr/>
        </p:nvSpPr>
        <p:spPr>
          <a:xfrm>
            <a:off x="151075" y="141402"/>
            <a:ext cx="4336084" cy="120933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a:latin typeface="Century Gothic" panose="020B0502020202020204" pitchFamily="34" charset="0"/>
                <a:ea typeface="+mj-ea"/>
                <a:cs typeface="+mj-cs"/>
              </a:rPr>
              <a:t>6. Continuity Scenarios</a:t>
            </a:r>
          </a:p>
        </p:txBody>
      </p:sp>
      <p:sp>
        <p:nvSpPr>
          <p:cNvPr id="3" name="Rectangle 1">
            <a:extLst>
              <a:ext uri="{FF2B5EF4-FFF2-40B4-BE49-F238E27FC236}">
                <a16:creationId xmlns:a16="http://schemas.microsoft.com/office/drawing/2014/main" id="{E65CFF20-876B-9328-E246-7CE5032F41C4}"/>
              </a:ext>
            </a:extLst>
          </p:cNvPr>
          <p:cNvSpPr>
            <a:spLocks noChangeArrowheads="1"/>
          </p:cNvSpPr>
          <p:nvPr/>
        </p:nvSpPr>
        <p:spPr bwMode="auto">
          <a:xfrm>
            <a:off x="151075" y="1417749"/>
            <a:ext cx="1172669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A17773"/>
                </a:solidFill>
                <a:effectLst/>
                <a:latin typeface="Century Gothic" panose="020B0502020202020204" pitchFamily="34" charset="0"/>
                <a:ea typeface="Calibri" panose="020F0502020204030204" pitchFamily="34" charset="0"/>
                <a:cs typeface="Times New Roman" panose="02020603050405020304" pitchFamily="18" charset="0"/>
              </a:rPr>
              <a:t>Scenario Response Summary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E9740F00-E02F-D506-AC00-D1EA31003C08}"/>
              </a:ext>
            </a:extLst>
          </p:cNvPr>
          <p:cNvSpPr>
            <a:spLocks noChangeArrowheads="1"/>
          </p:cNvSpPr>
          <p:nvPr/>
        </p:nvSpPr>
        <p:spPr bwMode="auto">
          <a:xfrm>
            <a:off x="232651" y="4586171"/>
            <a:ext cx="11726698"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u="sng" dirty="0">
                <a:solidFill>
                  <a:srgbClr val="A17773"/>
                </a:solidFill>
                <a:latin typeface="Century Gothic" panose="020B0502020202020204" pitchFamily="34" charset="0"/>
                <a:ea typeface="Calibri" panose="020F0502020204030204" pitchFamily="34" charset="0"/>
                <a:cs typeface="Times New Roman" panose="02020603050405020304" pitchFamily="18" charset="0"/>
              </a:rPr>
              <a:t>Recovery Time Objectives (RTO)</a:t>
            </a:r>
            <a:r>
              <a:rPr kumimoji="0" lang="en-US" altLang="en-US" sz="1500" b="0" i="0" u="none" strike="noStrike" cap="none" normalizeH="0" baseline="0" dirty="0">
                <a:ln>
                  <a:noFill/>
                </a:ln>
                <a:solidFill>
                  <a:srgbClr val="A17773"/>
                </a:solidFill>
                <a:effectLst/>
                <a:latin typeface="Century Gothic" panose="020B0502020202020204" pitchFamily="34" charset="0"/>
                <a:ea typeface="Calibri" panose="020F0502020204030204" pitchFamily="34" charset="0"/>
                <a:cs typeface="Times New Roman" panose="02020603050405020304" pitchFamily="18" charset="0"/>
              </a:rPr>
              <a:t>: Description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500" dirty="0">
              <a:solidFill>
                <a:srgbClr val="A17773"/>
              </a:solidFill>
              <a:latin typeface="Century Gothic" panose="020B050202020202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US" altLang="en-US" sz="1500" u="sng" dirty="0">
                <a:solidFill>
                  <a:srgbClr val="A17773"/>
                </a:solidFill>
                <a:latin typeface="Century Gothic" panose="020B0502020202020204" pitchFamily="34" charset="0"/>
                <a:ea typeface="Calibri" panose="020F0502020204030204" pitchFamily="34" charset="0"/>
                <a:cs typeface="Times New Roman" panose="02020603050405020304" pitchFamily="18" charset="0"/>
              </a:rPr>
              <a:t>Recovery Point Objectives (RPO)</a:t>
            </a:r>
            <a:r>
              <a:rPr lang="en-US" altLang="en-US" sz="1500" dirty="0">
                <a:solidFill>
                  <a:srgbClr val="A17773"/>
                </a:solidFill>
                <a:latin typeface="Century Gothic" panose="020B0502020202020204" pitchFamily="34" charset="0"/>
                <a:ea typeface="Calibri" panose="020F0502020204030204" pitchFamily="34" charset="0"/>
                <a:cs typeface="Times New Roman" panose="02020603050405020304" pitchFamily="18" charset="0"/>
              </a:rPr>
              <a:t>: Description</a:t>
            </a:r>
            <a:endParaRPr lang="en-US" altLang="en-US" sz="20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231A1955-5158-1F4A-97F8-13FB3ADA3150}"/>
              </a:ext>
            </a:extLst>
          </p:cNvPr>
          <p:cNvGraphicFramePr>
            <a:graphicFrameLocks noGrp="1"/>
          </p:cNvGraphicFramePr>
          <p:nvPr>
            <p:extLst>
              <p:ext uri="{D42A27DB-BD31-4B8C-83A1-F6EECF244321}">
                <p14:modId xmlns:p14="http://schemas.microsoft.com/office/powerpoint/2010/main" val="127230730"/>
              </p:ext>
            </p:extLst>
          </p:nvPr>
        </p:nvGraphicFramePr>
        <p:xfrm>
          <a:off x="232651" y="1807931"/>
          <a:ext cx="11645122" cy="2468880"/>
        </p:xfrm>
        <a:graphic>
          <a:graphicData uri="http://schemas.openxmlformats.org/drawingml/2006/table">
            <a:tbl>
              <a:tblPr firstRow="1" firstCol="1" bandRow="1"/>
              <a:tblGrid>
                <a:gridCol w="2911077">
                  <a:extLst>
                    <a:ext uri="{9D8B030D-6E8A-4147-A177-3AD203B41FA5}">
                      <a16:colId xmlns:a16="http://schemas.microsoft.com/office/drawing/2014/main" val="626665124"/>
                    </a:ext>
                  </a:extLst>
                </a:gridCol>
                <a:gridCol w="2911077">
                  <a:extLst>
                    <a:ext uri="{9D8B030D-6E8A-4147-A177-3AD203B41FA5}">
                      <a16:colId xmlns:a16="http://schemas.microsoft.com/office/drawing/2014/main" val="1404753041"/>
                    </a:ext>
                  </a:extLst>
                </a:gridCol>
                <a:gridCol w="2911077">
                  <a:extLst>
                    <a:ext uri="{9D8B030D-6E8A-4147-A177-3AD203B41FA5}">
                      <a16:colId xmlns:a16="http://schemas.microsoft.com/office/drawing/2014/main" val="1884070271"/>
                    </a:ext>
                  </a:extLst>
                </a:gridCol>
                <a:gridCol w="2911891">
                  <a:extLst>
                    <a:ext uri="{9D8B030D-6E8A-4147-A177-3AD203B41FA5}">
                      <a16:colId xmlns:a16="http://schemas.microsoft.com/office/drawing/2014/main" val="3578561001"/>
                    </a:ext>
                  </a:extLst>
                </a:gridCol>
              </a:tblGrid>
              <a:tr h="274320">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Scenario</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Impact Level</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Primary Response Actions</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tc>
                  <a:txBody>
                    <a:bodyPr/>
                    <a:lstStyle/>
                    <a:p>
                      <a:pPr marL="0" marR="0">
                        <a:spcAft>
                          <a:spcPts val="800"/>
                        </a:spcAft>
                        <a:buNone/>
                      </a:pPr>
                      <a:r>
                        <a:rPr lang="en-US" sz="1050" b="1">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Team Involved</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BAB8"/>
                    </a:solidFill>
                  </a:tcPr>
                </a:tc>
                <a:extLst>
                  <a:ext uri="{0D108BD9-81ED-4DB2-BD59-A6C34878D82A}">
                    <a16:rowId xmlns:a16="http://schemas.microsoft.com/office/drawing/2014/main" val="3104578659"/>
                  </a:ext>
                </a:extLst>
              </a:tr>
              <a:tr h="548640">
                <a:tc>
                  <a:txBody>
                    <a:bodyPr/>
                    <a:lstStyle/>
                    <a:p>
                      <a:pPr marL="0" marR="0">
                        <a:spcAft>
                          <a:spcPts val="800"/>
                        </a:spcAft>
                        <a:buNone/>
                      </a:pPr>
                      <a:r>
                        <a:rPr lang="en-US" sz="10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Cyberattack</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00281562"/>
                  </a:ext>
                </a:extLst>
              </a:tr>
              <a:tr h="548640">
                <a:tc>
                  <a:txBody>
                    <a:bodyPr/>
                    <a:lstStyle/>
                    <a:p>
                      <a:pPr marL="0" marR="0">
                        <a:spcAft>
                          <a:spcPts val="800"/>
                        </a:spcAft>
                        <a:buNone/>
                      </a:pPr>
                      <a:r>
                        <a:rPr lang="en-US" sz="10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Natural disaster</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692580665"/>
                  </a:ext>
                </a:extLst>
              </a:tr>
              <a:tr h="548640">
                <a:tc>
                  <a:txBody>
                    <a:bodyPr/>
                    <a:lstStyle/>
                    <a:p>
                      <a:pPr marL="0" marR="0">
                        <a:spcAft>
                          <a:spcPts val="800"/>
                        </a:spcAft>
                        <a:buNone/>
                      </a:pPr>
                      <a:r>
                        <a:rPr lang="en-US" sz="10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Utility or infrastructure failure</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2497157"/>
                  </a:ext>
                </a:extLst>
              </a:tr>
              <a:tr h="548640">
                <a:tc>
                  <a:txBody>
                    <a:bodyPr/>
                    <a:lstStyle/>
                    <a:p>
                      <a:pPr marL="0" marR="0">
                        <a:spcAft>
                          <a:spcPts val="800"/>
                        </a:spcAft>
                        <a:buNone/>
                      </a:pPr>
                      <a:r>
                        <a:rPr lang="en-US" sz="10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Pandemic or health emergency</a:t>
                      </a:r>
                      <a:endParaRPr lang="en-US"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spcAft>
                          <a:spcPts val="800"/>
                        </a:spcAft>
                        <a:buNone/>
                      </a:pPr>
                      <a:r>
                        <a:rPr lang="en-US" sz="1000" b="0" dirty="0">
                          <a:solidFill>
                            <a:srgbClr val="595959"/>
                          </a:solidFill>
                          <a:effectLst/>
                          <a:latin typeface="Century Gothic" panose="020B0502020202020204" pitchFamily="34" charset="0"/>
                          <a:ea typeface="Times New Roman" panose="02020603050405020304" pitchFamily="18" charset="0"/>
                          <a:cs typeface="Times New Roman (Body CS)"/>
                        </a:rPr>
                        <a:t> </a:t>
                      </a:r>
                      <a:endParaRPr lang="en-US" sz="1500" b="1" dirty="0">
                        <a:solidFill>
                          <a:srgbClr val="E97132"/>
                        </a:solidFill>
                        <a:effectLst/>
                        <a:latin typeface="Century Gothic" panose="020B0502020202020204" pitchFamily="34" charset="0"/>
                        <a:ea typeface="Times New Roman" panose="02020603050405020304" pitchFamily="18" charset="0"/>
                        <a:cs typeface="Times New Roman (Body 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649352"/>
                  </a:ext>
                </a:extLst>
              </a:tr>
            </a:tbl>
          </a:graphicData>
        </a:graphic>
      </p:graphicFrame>
    </p:spTree>
    <p:extLst>
      <p:ext uri="{BB962C8B-B14F-4D97-AF65-F5344CB8AC3E}">
        <p14:creationId xmlns:p14="http://schemas.microsoft.com/office/powerpoint/2010/main" val="200065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E8A4A5-A11C-4FF8-670E-BD263471EB84}"/>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D92AA4D1-8908-D41D-DD65-10770491DEF7}"/>
              </a:ext>
            </a:extLst>
          </p:cNvPr>
          <p:cNvSpPr txBox="1"/>
          <p:nvPr/>
        </p:nvSpPr>
        <p:spPr>
          <a:xfrm>
            <a:off x="481013" y="3752849"/>
            <a:ext cx="3290887" cy="245268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a:latin typeface="Century Gothic" panose="020B0502020202020204" pitchFamily="34" charset="0"/>
                <a:ea typeface="+mj-ea"/>
                <a:cs typeface="+mj-cs"/>
              </a:rPr>
              <a:t>7. Continuity Plan Activation</a:t>
            </a:r>
          </a:p>
        </p:txBody>
      </p:sp>
      <p:pic>
        <p:nvPicPr>
          <p:cNvPr id="22" name="Picture 21" descr="Multiple circles on pink background">
            <a:extLst>
              <a:ext uri="{FF2B5EF4-FFF2-40B4-BE49-F238E27FC236}">
                <a16:creationId xmlns:a16="http://schemas.microsoft.com/office/drawing/2014/main" id="{88EF91F6-B74E-CE07-1FBE-2A70A8E76F58}"/>
              </a:ext>
            </a:extLst>
          </p:cNvPr>
          <p:cNvPicPr>
            <a:picLocks noChangeAspect="1"/>
          </p:cNvPicPr>
          <p:nvPr/>
        </p:nvPicPr>
        <p:blipFill>
          <a:blip r:embed="rId2" cstate="print">
            <a:extLst>
              <a:ext uri="{28A0092B-C50C-407E-A947-70E740481C1C}">
                <a14:useLocalDpi xmlns:a14="http://schemas.microsoft.com/office/drawing/2010/main" val="0"/>
              </a:ext>
            </a:extLst>
          </a:blip>
          <a:srcRect t="17428" b="21703"/>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1" name="TextBox 20">
            <a:extLst>
              <a:ext uri="{FF2B5EF4-FFF2-40B4-BE49-F238E27FC236}">
                <a16:creationId xmlns:a16="http://schemas.microsoft.com/office/drawing/2014/main" id="{4648EFAA-3E07-B924-1B3F-B946F9A13BE4}"/>
              </a:ext>
            </a:extLst>
          </p:cNvPr>
          <p:cNvSpPr txBox="1"/>
          <p:nvPr/>
        </p:nvSpPr>
        <p:spPr>
          <a:xfrm>
            <a:off x="4223982" y="3752850"/>
            <a:ext cx="7485413" cy="245268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dirty="0">
                <a:solidFill>
                  <a:srgbClr val="A17773"/>
                </a:solidFill>
                <a:latin typeface="Century Gothic" panose="020B0502020202020204" pitchFamily="34" charset="0"/>
              </a:rPr>
              <a:t>Trigger Conditions:</a:t>
            </a:r>
          </a:p>
          <a:p>
            <a:pPr indent="-228600">
              <a:lnSpc>
                <a:spcPct val="90000"/>
              </a:lnSpc>
              <a:spcAft>
                <a:spcPts val="600"/>
              </a:spcAft>
              <a:buFont typeface="Arial" panose="020B0604020202020204" pitchFamily="34" charset="0"/>
              <a:buChar char="•"/>
            </a:pPr>
            <a:endParaRPr lang="en-US" dirty="0">
              <a:solidFill>
                <a:srgbClr val="A17773"/>
              </a:solidFill>
              <a:latin typeface="Century Gothic" panose="020B0502020202020204" pitchFamily="34" charset="0"/>
            </a:endParaRPr>
          </a:p>
          <a:p>
            <a:pPr indent="-228600">
              <a:lnSpc>
                <a:spcPct val="90000"/>
              </a:lnSpc>
              <a:spcAft>
                <a:spcPts val="600"/>
              </a:spcAft>
              <a:buFont typeface="Arial" panose="020B0604020202020204" pitchFamily="34" charset="0"/>
              <a:buChar char="•"/>
            </a:pPr>
            <a:r>
              <a:rPr lang="en-US" dirty="0">
                <a:solidFill>
                  <a:srgbClr val="A17773"/>
                </a:solidFill>
                <a:latin typeface="Century Gothic" panose="020B0502020202020204" pitchFamily="34" charset="0"/>
              </a:rPr>
              <a:t>Escalation and Notification:</a:t>
            </a:r>
          </a:p>
          <a:p>
            <a:pPr indent="-228600">
              <a:lnSpc>
                <a:spcPct val="90000"/>
              </a:lnSpc>
              <a:spcAft>
                <a:spcPts val="600"/>
              </a:spcAft>
              <a:buFont typeface="Arial" panose="020B0604020202020204" pitchFamily="34" charset="0"/>
              <a:buChar char="•"/>
            </a:pPr>
            <a:endParaRPr lang="en-US" dirty="0">
              <a:solidFill>
                <a:srgbClr val="A17773"/>
              </a:solidFill>
              <a:latin typeface="Century Gothic" panose="020B0502020202020204" pitchFamily="34" charset="0"/>
            </a:endParaRPr>
          </a:p>
          <a:p>
            <a:pPr indent="-228600">
              <a:lnSpc>
                <a:spcPct val="90000"/>
              </a:lnSpc>
              <a:spcAft>
                <a:spcPts val="600"/>
              </a:spcAft>
              <a:buFont typeface="Arial" panose="020B0604020202020204" pitchFamily="34" charset="0"/>
              <a:buChar char="•"/>
            </a:pPr>
            <a:r>
              <a:rPr lang="en-US" dirty="0">
                <a:solidFill>
                  <a:srgbClr val="A17773"/>
                </a:solidFill>
                <a:latin typeface="Century Gothic" panose="020B0502020202020204" pitchFamily="34" charset="0"/>
              </a:rPr>
              <a:t>Activation Procedures:</a:t>
            </a:r>
          </a:p>
        </p:txBody>
      </p:sp>
    </p:spTree>
    <p:extLst>
      <p:ext uri="{BB962C8B-B14F-4D97-AF65-F5344CB8AC3E}">
        <p14:creationId xmlns:p14="http://schemas.microsoft.com/office/powerpoint/2010/main" val="2853298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190</TotalTime>
  <Words>534</Words>
  <Application>Microsoft Office PowerPoint</Application>
  <PresentationFormat>Widescreen</PresentationFormat>
  <Paragraphs>229</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Bess</cp:lastModifiedBy>
  <cp:revision>17</cp:revision>
  <dcterms:created xsi:type="dcterms:W3CDTF">2024-07-31T18:43:37Z</dcterms:created>
  <dcterms:modified xsi:type="dcterms:W3CDTF">2025-06-28T19:14:55Z</dcterms:modified>
</cp:coreProperties>
</file>