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35"/>
    <a:srgbClr val="FAF9D3"/>
    <a:srgbClr val="E2F3FA"/>
    <a:srgbClr val="BEE3F4"/>
    <a:srgbClr val="9A9715"/>
    <a:srgbClr val="39A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AACE3-6ACB-40B4-A3D2-5A2910787186}" v="13" dt="2025-05-31T12:53:39.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5" autoAdjust="0"/>
    <p:restoredTop sz="94660"/>
  </p:normalViewPr>
  <p:slideViewPr>
    <p:cSldViewPr snapToGrid="0">
      <p:cViewPr>
        <p:scale>
          <a:sx n="100" d="100"/>
          <a:sy n="100" d="100"/>
        </p:scale>
        <p:origin x="702"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64AACE3-6ACB-40B4-A3D2-5A2910787186}"/>
    <pc:docChg chg="undo custSel modSld">
      <pc:chgData name="Bess Dunlevy" userId="dd4b9a8537dbe9d0" providerId="LiveId" clId="{864AACE3-6ACB-40B4-A3D2-5A2910787186}" dt="2025-05-31T12:53:46.686" v="189" actId="6549"/>
      <pc:docMkLst>
        <pc:docMk/>
      </pc:docMkLst>
      <pc:sldChg chg="modSp mod">
        <pc:chgData name="Bess Dunlevy" userId="dd4b9a8537dbe9d0" providerId="LiveId" clId="{864AACE3-6ACB-40B4-A3D2-5A2910787186}" dt="2025-05-31T12:51:52.834" v="33" actId="20577"/>
        <pc:sldMkLst>
          <pc:docMk/>
          <pc:sldMk cId="1889534648" sldId="256"/>
        </pc:sldMkLst>
        <pc:spChg chg="mod">
          <ac:chgData name="Bess Dunlevy" userId="dd4b9a8537dbe9d0" providerId="LiveId" clId="{864AACE3-6ACB-40B4-A3D2-5A2910787186}" dt="2025-05-31T12:51:31.165" v="0" actId="20577"/>
          <ac:spMkLst>
            <pc:docMk/>
            <pc:sldMk cId="1889534648" sldId="256"/>
            <ac:spMk id="4" creationId="{256D91EC-DE0E-49EA-2DF6-E75B3753A105}"/>
          </ac:spMkLst>
        </pc:spChg>
        <pc:spChg chg="mod">
          <ac:chgData name="Bess Dunlevy" userId="dd4b9a8537dbe9d0" providerId="LiveId" clId="{864AACE3-6ACB-40B4-A3D2-5A2910787186}" dt="2025-05-31T12:51:52.834" v="33" actId="20577"/>
          <ac:spMkLst>
            <pc:docMk/>
            <pc:sldMk cId="1889534648" sldId="256"/>
            <ac:spMk id="20" creationId="{59CE6E96-1ED4-9009-3F2B-51ED6B391544}"/>
          </ac:spMkLst>
        </pc:spChg>
      </pc:sldChg>
      <pc:sldChg chg="modSp mod">
        <pc:chgData name="Bess Dunlevy" userId="dd4b9a8537dbe9d0" providerId="LiveId" clId="{864AACE3-6ACB-40B4-A3D2-5A2910787186}" dt="2025-05-31T12:52:08.526" v="72" actId="20577"/>
        <pc:sldMkLst>
          <pc:docMk/>
          <pc:sldMk cId="1810707444" sldId="258"/>
        </pc:sldMkLst>
        <pc:spChg chg="mod">
          <ac:chgData name="Bess Dunlevy" userId="dd4b9a8537dbe9d0" providerId="LiveId" clId="{864AACE3-6ACB-40B4-A3D2-5A2910787186}" dt="2025-05-31T12:51:59.992" v="58" actId="20577"/>
          <ac:spMkLst>
            <pc:docMk/>
            <pc:sldMk cId="1810707444" sldId="258"/>
            <ac:spMk id="22" creationId="{AD01BB12-E1E2-6DAD-F629-171325EEC510}"/>
          </ac:spMkLst>
        </pc:spChg>
        <pc:spChg chg="mod">
          <ac:chgData name="Bess Dunlevy" userId="dd4b9a8537dbe9d0" providerId="LiveId" clId="{864AACE3-6ACB-40B4-A3D2-5A2910787186}" dt="2025-05-31T12:52:03.599" v="59"/>
          <ac:spMkLst>
            <pc:docMk/>
            <pc:sldMk cId="1810707444" sldId="258"/>
            <ac:spMk id="23" creationId="{C49625BF-E1DF-DFB8-7ADF-5AFD2B584A80}"/>
          </ac:spMkLst>
        </pc:spChg>
        <pc:spChg chg="mod">
          <ac:chgData name="Bess Dunlevy" userId="dd4b9a8537dbe9d0" providerId="LiveId" clId="{864AACE3-6ACB-40B4-A3D2-5A2910787186}" dt="2025-05-31T12:52:04.554" v="60"/>
          <ac:spMkLst>
            <pc:docMk/>
            <pc:sldMk cId="1810707444" sldId="258"/>
            <ac:spMk id="24" creationId="{9D2E3BA5-E106-B1FD-210F-ABE6C43364D1}"/>
          </ac:spMkLst>
        </pc:spChg>
        <pc:spChg chg="mod">
          <ac:chgData name="Bess Dunlevy" userId="dd4b9a8537dbe9d0" providerId="LiveId" clId="{864AACE3-6ACB-40B4-A3D2-5A2910787186}" dt="2025-05-31T12:52:05.726" v="61"/>
          <ac:spMkLst>
            <pc:docMk/>
            <pc:sldMk cId="1810707444" sldId="258"/>
            <ac:spMk id="25" creationId="{DD7A5B95-42E2-6200-79B3-2E49608380A1}"/>
          </ac:spMkLst>
        </pc:spChg>
        <pc:spChg chg="mod">
          <ac:chgData name="Bess Dunlevy" userId="dd4b9a8537dbe9d0" providerId="LiveId" clId="{864AACE3-6ACB-40B4-A3D2-5A2910787186}" dt="2025-05-31T12:52:08.526" v="72" actId="20577"/>
          <ac:spMkLst>
            <pc:docMk/>
            <pc:sldMk cId="1810707444" sldId="258"/>
            <ac:spMk id="26" creationId="{D9715481-5348-9C96-318B-B70731AAFF95}"/>
          </ac:spMkLst>
        </pc:spChg>
      </pc:sldChg>
      <pc:sldChg chg="modSp mod">
        <pc:chgData name="Bess Dunlevy" userId="dd4b9a8537dbe9d0" providerId="LiveId" clId="{864AACE3-6ACB-40B4-A3D2-5A2910787186}" dt="2025-05-31T12:52:16.353" v="85"/>
        <pc:sldMkLst>
          <pc:docMk/>
          <pc:sldMk cId="1062681940" sldId="259"/>
        </pc:sldMkLst>
        <pc:spChg chg="mod">
          <ac:chgData name="Bess Dunlevy" userId="dd4b9a8537dbe9d0" providerId="LiveId" clId="{864AACE3-6ACB-40B4-A3D2-5A2910787186}" dt="2025-05-31T12:52:12.494" v="83" actId="20577"/>
          <ac:spMkLst>
            <pc:docMk/>
            <pc:sldMk cId="1062681940" sldId="259"/>
            <ac:spMk id="22" creationId="{5A8BAA73-D181-351B-2BA0-BDCA81D19FAF}"/>
          </ac:spMkLst>
        </pc:spChg>
        <pc:spChg chg="mod">
          <ac:chgData name="Bess Dunlevy" userId="dd4b9a8537dbe9d0" providerId="LiveId" clId="{864AACE3-6ACB-40B4-A3D2-5A2910787186}" dt="2025-05-31T12:52:15.431" v="84"/>
          <ac:spMkLst>
            <pc:docMk/>
            <pc:sldMk cId="1062681940" sldId="259"/>
            <ac:spMk id="31" creationId="{C9E80172-2F8B-96C1-7FA9-CBD39FECAF92}"/>
          </ac:spMkLst>
        </pc:spChg>
        <pc:spChg chg="mod">
          <ac:chgData name="Bess Dunlevy" userId="dd4b9a8537dbe9d0" providerId="LiveId" clId="{864AACE3-6ACB-40B4-A3D2-5A2910787186}" dt="2025-05-31T12:52:16.353" v="85"/>
          <ac:spMkLst>
            <pc:docMk/>
            <pc:sldMk cId="1062681940" sldId="259"/>
            <ac:spMk id="33" creationId="{7280674D-E691-D5D8-4630-A4719618F94A}"/>
          </ac:spMkLst>
        </pc:spChg>
      </pc:sldChg>
      <pc:sldChg chg="modSp mod">
        <pc:chgData name="Bess Dunlevy" userId="dd4b9a8537dbe9d0" providerId="LiveId" clId="{864AACE3-6ACB-40B4-A3D2-5A2910787186}" dt="2025-05-31T12:52:18.800" v="86" actId="6549"/>
        <pc:sldMkLst>
          <pc:docMk/>
          <pc:sldMk cId="402458749" sldId="260"/>
        </pc:sldMkLst>
        <pc:graphicFrameChg chg="modGraphic">
          <ac:chgData name="Bess Dunlevy" userId="dd4b9a8537dbe9d0" providerId="LiveId" clId="{864AACE3-6ACB-40B4-A3D2-5A2910787186}" dt="2025-05-31T12:52:18.800" v="86" actId="6549"/>
          <ac:graphicFrameMkLst>
            <pc:docMk/>
            <pc:sldMk cId="402458749" sldId="260"/>
            <ac:graphicFrameMk id="7" creationId="{145957C4-70CB-945D-0C6E-CEBAE10876E9}"/>
          </ac:graphicFrameMkLst>
        </pc:graphicFrameChg>
      </pc:sldChg>
      <pc:sldChg chg="addSp delSp modSp mod">
        <pc:chgData name="Bess Dunlevy" userId="dd4b9a8537dbe9d0" providerId="LiveId" clId="{864AACE3-6ACB-40B4-A3D2-5A2910787186}" dt="2025-05-31T12:53:05.424" v="123" actId="20577"/>
        <pc:sldMkLst>
          <pc:docMk/>
          <pc:sldMk cId="1968721763" sldId="261"/>
        </pc:sldMkLst>
        <pc:spChg chg="add mod">
          <ac:chgData name="Bess Dunlevy" userId="dd4b9a8537dbe9d0" providerId="LiveId" clId="{864AACE3-6ACB-40B4-A3D2-5A2910787186}" dt="2025-05-31T12:52:41.241" v="107" actId="1076"/>
          <ac:spMkLst>
            <pc:docMk/>
            <pc:sldMk cId="1968721763" sldId="261"/>
            <ac:spMk id="5" creationId="{07F93835-AB87-DE7B-A3CC-1C2E23905CE5}"/>
          </ac:spMkLst>
        </pc:spChg>
        <pc:spChg chg="add mod">
          <ac:chgData name="Bess Dunlevy" userId="dd4b9a8537dbe9d0" providerId="LiveId" clId="{864AACE3-6ACB-40B4-A3D2-5A2910787186}" dt="2025-05-31T12:52:41.241" v="107" actId="1076"/>
          <ac:spMkLst>
            <pc:docMk/>
            <pc:sldMk cId="1968721763" sldId="261"/>
            <ac:spMk id="7" creationId="{4F8AD3EB-14DF-A69B-3DB0-5051559FFD0C}"/>
          </ac:spMkLst>
        </pc:spChg>
        <pc:spChg chg="add mod">
          <ac:chgData name="Bess Dunlevy" userId="dd4b9a8537dbe9d0" providerId="LiveId" clId="{864AACE3-6ACB-40B4-A3D2-5A2910787186}" dt="2025-05-31T12:52:46.850" v="109" actId="1076"/>
          <ac:spMkLst>
            <pc:docMk/>
            <pc:sldMk cId="1968721763" sldId="261"/>
            <ac:spMk id="10" creationId="{329AD930-D871-6101-C6DE-4C4395985766}"/>
          </ac:spMkLst>
        </pc:spChg>
        <pc:spChg chg="mod">
          <ac:chgData name="Bess Dunlevy" userId="dd4b9a8537dbe9d0" providerId="LiveId" clId="{864AACE3-6ACB-40B4-A3D2-5A2910787186}" dt="2025-05-31T12:52:56.879" v="115" actId="20577"/>
          <ac:spMkLst>
            <pc:docMk/>
            <pc:sldMk cId="1968721763" sldId="261"/>
            <ac:spMk id="12" creationId="{99FEAC0A-1823-E391-B850-9D71D59A5EA2}"/>
          </ac:spMkLst>
        </pc:spChg>
        <pc:spChg chg="add mod">
          <ac:chgData name="Bess Dunlevy" userId="dd4b9a8537dbe9d0" providerId="LiveId" clId="{864AACE3-6ACB-40B4-A3D2-5A2910787186}" dt="2025-05-31T12:52:46.850" v="109" actId="1076"/>
          <ac:spMkLst>
            <pc:docMk/>
            <pc:sldMk cId="1968721763" sldId="261"/>
            <ac:spMk id="14" creationId="{1145352B-D782-1532-8F44-9E4542EB7E3F}"/>
          </ac:spMkLst>
        </pc:spChg>
        <pc:spChg chg="mod">
          <ac:chgData name="Bess Dunlevy" userId="dd4b9a8537dbe9d0" providerId="LiveId" clId="{864AACE3-6ACB-40B4-A3D2-5A2910787186}" dt="2025-05-31T12:52:24.218" v="98" actId="20577"/>
          <ac:spMkLst>
            <pc:docMk/>
            <pc:sldMk cId="1968721763" sldId="261"/>
            <ac:spMk id="18" creationId="{4A09CF7D-F0B6-6417-40CC-125CE339E439}"/>
          </ac:spMkLst>
        </pc:spChg>
        <pc:spChg chg="mod">
          <ac:chgData name="Bess Dunlevy" userId="dd4b9a8537dbe9d0" providerId="LiveId" clId="{864AACE3-6ACB-40B4-A3D2-5A2910787186}" dt="2025-05-31T12:52:29.898" v="102" actId="20577"/>
          <ac:spMkLst>
            <pc:docMk/>
            <pc:sldMk cId="1968721763" sldId="261"/>
            <ac:spMk id="19" creationId="{F09164A3-FF36-FB0D-716A-E8B5A2C6D514}"/>
          </ac:spMkLst>
        </pc:spChg>
        <pc:spChg chg="mod">
          <ac:chgData name="Bess Dunlevy" userId="dd4b9a8537dbe9d0" providerId="LiveId" clId="{864AACE3-6ACB-40B4-A3D2-5A2910787186}" dt="2025-05-31T12:52:58.639" v="117" actId="20577"/>
          <ac:spMkLst>
            <pc:docMk/>
            <pc:sldMk cId="1968721763" sldId="261"/>
            <ac:spMk id="23" creationId="{F1AA71A5-91BE-8EEC-337B-4C1A38DF820D}"/>
          </ac:spMkLst>
        </pc:spChg>
        <pc:spChg chg="del mod">
          <ac:chgData name="Bess Dunlevy" userId="dd4b9a8537dbe9d0" providerId="LiveId" clId="{864AACE3-6ACB-40B4-A3D2-5A2910787186}" dt="2025-05-31T12:52:35.603" v="105" actId="478"/>
          <ac:spMkLst>
            <pc:docMk/>
            <pc:sldMk cId="1968721763" sldId="261"/>
            <ac:spMk id="28" creationId="{712AE9E8-490F-2A12-13C2-22BB3A22CB07}"/>
          </ac:spMkLst>
        </pc:spChg>
        <pc:spChg chg="del mod">
          <ac:chgData name="Bess Dunlevy" userId="dd4b9a8537dbe9d0" providerId="LiveId" clId="{864AACE3-6ACB-40B4-A3D2-5A2910787186}" dt="2025-05-31T12:52:35.603" v="105" actId="478"/>
          <ac:spMkLst>
            <pc:docMk/>
            <pc:sldMk cId="1968721763" sldId="261"/>
            <ac:spMk id="29" creationId="{24133612-B2C8-18D5-FCF6-DFFF40A7362F}"/>
          </ac:spMkLst>
        </pc:spChg>
        <pc:spChg chg="mod">
          <ac:chgData name="Bess Dunlevy" userId="dd4b9a8537dbe9d0" providerId="LiveId" clId="{864AACE3-6ACB-40B4-A3D2-5A2910787186}" dt="2025-05-31T12:53:00.800" v="119" actId="20577"/>
          <ac:spMkLst>
            <pc:docMk/>
            <pc:sldMk cId="1968721763" sldId="261"/>
            <ac:spMk id="33" creationId="{D0E75B69-2C83-2760-DCC1-BF5629B82102}"/>
          </ac:spMkLst>
        </pc:spChg>
        <pc:spChg chg="del mod">
          <ac:chgData name="Bess Dunlevy" userId="dd4b9a8537dbe9d0" providerId="LiveId" clId="{864AACE3-6ACB-40B4-A3D2-5A2910787186}" dt="2025-05-31T12:52:35.603" v="105" actId="478"/>
          <ac:spMkLst>
            <pc:docMk/>
            <pc:sldMk cId="1968721763" sldId="261"/>
            <ac:spMk id="37" creationId="{0A14A8C6-8528-8E10-CAE3-2FB19E6355D8}"/>
          </ac:spMkLst>
        </pc:spChg>
        <pc:spChg chg="del mod">
          <ac:chgData name="Bess Dunlevy" userId="dd4b9a8537dbe9d0" providerId="LiveId" clId="{864AACE3-6ACB-40B4-A3D2-5A2910787186}" dt="2025-05-31T12:52:35.603" v="105" actId="478"/>
          <ac:spMkLst>
            <pc:docMk/>
            <pc:sldMk cId="1968721763" sldId="261"/>
            <ac:spMk id="38" creationId="{C11F9EA0-7BDB-2C1A-9A99-46D6B8222C46}"/>
          </ac:spMkLst>
        </pc:spChg>
        <pc:spChg chg="mod">
          <ac:chgData name="Bess Dunlevy" userId="dd4b9a8537dbe9d0" providerId="LiveId" clId="{864AACE3-6ACB-40B4-A3D2-5A2910787186}" dt="2025-05-31T12:53:03.318" v="121" actId="20577"/>
          <ac:spMkLst>
            <pc:docMk/>
            <pc:sldMk cId="1968721763" sldId="261"/>
            <ac:spMk id="42" creationId="{B926250E-1188-61D7-9DF7-03ACFE48B910}"/>
          </ac:spMkLst>
        </pc:spChg>
        <pc:spChg chg="del">
          <ac:chgData name="Bess Dunlevy" userId="dd4b9a8537dbe9d0" providerId="LiveId" clId="{864AACE3-6ACB-40B4-A3D2-5A2910787186}" dt="2025-05-31T12:52:35.603" v="105" actId="478"/>
          <ac:spMkLst>
            <pc:docMk/>
            <pc:sldMk cId="1968721763" sldId="261"/>
            <ac:spMk id="46" creationId="{676DE34F-E61E-B561-778A-4EFF16D42998}"/>
          </ac:spMkLst>
        </pc:spChg>
        <pc:spChg chg="del">
          <ac:chgData name="Bess Dunlevy" userId="dd4b9a8537dbe9d0" providerId="LiveId" clId="{864AACE3-6ACB-40B4-A3D2-5A2910787186}" dt="2025-05-31T12:52:35.603" v="105" actId="478"/>
          <ac:spMkLst>
            <pc:docMk/>
            <pc:sldMk cId="1968721763" sldId="261"/>
            <ac:spMk id="47" creationId="{EC57F3E4-0B10-BA50-6392-3EA1C1FD1C57}"/>
          </ac:spMkLst>
        </pc:spChg>
        <pc:spChg chg="mod">
          <ac:chgData name="Bess Dunlevy" userId="dd4b9a8537dbe9d0" providerId="LiveId" clId="{864AACE3-6ACB-40B4-A3D2-5A2910787186}" dt="2025-05-31T12:53:05.424" v="123" actId="20577"/>
          <ac:spMkLst>
            <pc:docMk/>
            <pc:sldMk cId="1968721763" sldId="261"/>
            <ac:spMk id="51" creationId="{94874892-B7ED-9840-C47B-9B2AEC192644}"/>
          </ac:spMkLst>
        </pc:spChg>
        <pc:spChg chg="del">
          <ac:chgData name="Bess Dunlevy" userId="dd4b9a8537dbe9d0" providerId="LiveId" clId="{864AACE3-6ACB-40B4-A3D2-5A2910787186}" dt="2025-05-31T12:52:35.603" v="105" actId="478"/>
          <ac:spMkLst>
            <pc:docMk/>
            <pc:sldMk cId="1968721763" sldId="261"/>
            <ac:spMk id="55" creationId="{3BEDEEE0-9B4F-C1F0-5CC4-C4C4DEE085EE}"/>
          </ac:spMkLst>
        </pc:spChg>
        <pc:spChg chg="del">
          <ac:chgData name="Bess Dunlevy" userId="dd4b9a8537dbe9d0" providerId="LiveId" clId="{864AACE3-6ACB-40B4-A3D2-5A2910787186}" dt="2025-05-31T12:52:35.603" v="105" actId="478"/>
          <ac:spMkLst>
            <pc:docMk/>
            <pc:sldMk cId="1968721763" sldId="261"/>
            <ac:spMk id="56" creationId="{1E0358F1-DB5A-3AEC-9D9A-9BE440E68746}"/>
          </ac:spMkLst>
        </pc:spChg>
        <pc:spChg chg="add mod">
          <ac:chgData name="Bess Dunlevy" userId="dd4b9a8537dbe9d0" providerId="LiveId" clId="{864AACE3-6ACB-40B4-A3D2-5A2910787186}" dt="2025-05-31T12:52:50.810" v="111" actId="1076"/>
          <ac:spMkLst>
            <pc:docMk/>
            <pc:sldMk cId="1968721763" sldId="261"/>
            <ac:spMk id="57" creationId="{E6F2CADB-D582-B0A8-4C75-5BDA764AB63C}"/>
          </ac:spMkLst>
        </pc:spChg>
        <pc:spChg chg="add mod">
          <ac:chgData name="Bess Dunlevy" userId="dd4b9a8537dbe9d0" providerId="LiveId" clId="{864AACE3-6ACB-40B4-A3D2-5A2910787186}" dt="2025-05-31T12:52:50.810" v="111" actId="1076"/>
          <ac:spMkLst>
            <pc:docMk/>
            <pc:sldMk cId="1968721763" sldId="261"/>
            <ac:spMk id="58" creationId="{0399A4F1-CCF8-2DA9-266C-F3805D8B5238}"/>
          </ac:spMkLst>
        </pc:spChg>
        <pc:spChg chg="add mod">
          <ac:chgData name="Bess Dunlevy" userId="dd4b9a8537dbe9d0" providerId="LiveId" clId="{864AACE3-6ACB-40B4-A3D2-5A2910787186}" dt="2025-05-31T12:52:54.026" v="113" actId="1076"/>
          <ac:spMkLst>
            <pc:docMk/>
            <pc:sldMk cId="1968721763" sldId="261"/>
            <ac:spMk id="59" creationId="{B60AEEBD-3C85-B0A1-2662-97952E1303EF}"/>
          </ac:spMkLst>
        </pc:spChg>
        <pc:spChg chg="add mod">
          <ac:chgData name="Bess Dunlevy" userId="dd4b9a8537dbe9d0" providerId="LiveId" clId="{864AACE3-6ACB-40B4-A3D2-5A2910787186}" dt="2025-05-31T12:52:54.026" v="113" actId="1076"/>
          <ac:spMkLst>
            <pc:docMk/>
            <pc:sldMk cId="1968721763" sldId="261"/>
            <ac:spMk id="60" creationId="{180A9B48-6760-5D43-443F-F7FF1EB528CB}"/>
          </ac:spMkLst>
        </pc:spChg>
      </pc:sldChg>
      <pc:sldChg chg="modSp mod">
        <pc:chgData name="Bess Dunlevy" userId="dd4b9a8537dbe9d0" providerId="LiveId" clId="{864AACE3-6ACB-40B4-A3D2-5A2910787186}" dt="2025-05-31T12:52:20.836" v="87" actId="6549"/>
        <pc:sldMkLst>
          <pc:docMk/>
          <pc:sldMk cId="2135471556" sldId="262"/>
        </pc:sldMkLst>
        <pc:graphicFrameChg chg="modGraphic">
          <ac:chgData name="Bess Dunlevy" userId="dd4b9a8537dbe9d0" providerId="LiveId" clId="{864AACE3-6ACB-40B4-A3D2-5A2910787186}" dt="2025-05-31T12:52:20.836" v="87" actId="6549"/>
          <ac:graphicFrameMkLst>
            <pc:docMk/>
            <pc:sldMk cId="2135471556" sldId="262"/>
            <ac:graphicFrameMk id="7" creationId="{DE5C8CCD-2A4D-3DAC-5F47-D0B39D2BF7E3}"/>
          </ac:graphicFrameMkLst>
        </pc:graphicFrameChg>
      </pc:sldChg>
      <pc:sldChg chg="modSp mod">
        <pc:chgData name="Bess Dunlevy" userId="dd4b9a8537dbe9d0" providerId="LiveId" clId="{864AACE3-6ACB-40B4-A3D2-5A2910787186}" dt="2025-05-31T12:53:09.996" v="124" actId="6549"/>
        <pc:sldMkLst>
          <pc:docMk/>
          <pc:sldMk cId="1994122557" sldId="263"/>
        </pc:sldMkLst>
        <pc:graphicFrameChg chg="modGraphic">
          <ac:chgData name="Bess Dunlevy" userId="dd4b9a8537dbe9d0" providerId="LiveId" clId="{864AACE3-6ACB-40B4-A3D2-5A2910787186}" dt="2025-05-31T12:53:09.996" v="124" actId="6549"/>
          <ac:graphicFrameMkLst>
            <pc:docMk/>
            <pc:sldMk cId="1994122557" sldId="263"/>
            <ac:graphicFrameMk id="7" creationId="{7C32664D-2350-5E92-166F-93995A58C3D6}"/>
          </ac:graphicFrameMkLst>
        </pc:graphicFrameChg>
      </pc:sldChg>
      <pc:sldChg chg="modSp mod">
        <pc:chgData name="Bess Dunlevy" userId="dd4b9a8537dbe9d0" providerId="LiveId" clId="{864AACE3-6ACB-40B4-A3D2-5A2910787186}" dt="2025-05-31T12:53:39.757" v="186"/>
        <pc:sldMkLst>
          <pc:docMk/>
          <pc:sldMk cId="2830187591" sldId="264"/>
        </pc:sldMkLst>
        <pc:spChg chg="mod">
          <ac:chgData name="Bess Dunlevy" userId="dd4b9a8537dbe9d0" providerId="LiveId" clId="{864AACE3-6ACB-40B4-A3D2-5A2910787186}" dt="2025-05-31T12:53:31.876" v="182" actId="20577"/>
          <ac:spMkLst>
            <pc:docMk/>
            <pc:sldMk cId="2830187591" sldId="264"/>
            <ac:spMk id="59" creationId="{18449B13-C02B-5581-9B73-259689DB1DD1}"/>
          </ac:spMkLst>
        </pc:spChg>
        <pc:spChg chg="mod">
          <ac:chgData name="Bess Dunlevy" userId="dd4b9a8537dbe9d0" providerId="LiveId" clId="{864AACE3-6ACB-40B4-A3D2-5A2910787186}" dt="2025-05-31T12:53:35.842" v="183"/>
          <ac:spMkLst>
            <pc:docMk/>
            <pc:sldMk cId="2830187591" sldId="264"/>
            <ac:spMk id="63" creationId="{6DF78029-F0FE-BF4C-52F3-6BD45FCDE00E}"/>
          </ac:spMkLst>
        </pc:spChg>
        <pc:spChg chg="mod">
          <ac:chgData name="Bess Dunlevy" userId="dd4b9a8537dbe9d0" providerId="LiveId" clId="{864AACE3-6ACB-40B4-A3D2-5A2910787186}" dt="2025-05-31T12:53:37.196" v="184"/>
          <ac:spMkLst>
            <pc:docMk/>
            <pc:sldMk cId="2830187591" sldId="264"/>
            <ac:spMk id="66" creationId="{25F4B095-DCC6-E929-4FD6-B6AFE5F4CBEB}"/>
          </ac:spMkLst>
        </pc:spChg>
        <pc:spChg chg="mod">
          <ac:chgData name="Bess Dunlevy" userId="dd4b9a8537dbe9d0" providerId="LiveId" clId="{864AACE3-6ACB-40B4-A3D2-5A2910787186}" dt="2025-05-31T12:53:38.720" v="185"/>
          <ac:spMkLst>
            <pc:docMk/>
            <pc:sldMk cId="2830187591" sldId="264"/>
            <ac:spMk id="69" creationId="{E4DE4289-7F80-7037-5352-B85A914C9F27}"/>
          </ac:spMkLst>
        </pc:spChg>
        <pc:spChg chg="mod">
          <ac:chgData name="Bess Dunlevy" userId="dd4b9a8537dbe9d0" providerId="LiveId" clId="{864AACE3-6ACB-40B4-A3D2-5A2910787186}" dt="2025-05-31T12:53:39.757" v="186"/>
          <ac:spMkLst>
            <pc:docMk/>
            <pc:sldMk cId="2830187591" sldId="264"/>
            <ac:spMk id="72" creationId="{3D274BB7-A271-8D83-3244-0DF675A8E314}"/>
          </ac:spMkLst>
        </pc:spChg>
      </pc:sldChg>
      <pc:sldChg chg="modSp mod">
        <pc:chgData name="Bess Dunlevy" userId="dd4b9a8537dbe9d0" providerId="LiveId" clId="{864AACE3-6ACB-40B4-A3D2-5A2910787186}" dt="2025-05-31T12:53:43.326" v="187" actId="6549"/>
        <pc:sldMkLst>
          <pc:docMk/>
          <pc:sldMk cId="1732849904" sldId="265"/>
        </pc:sldMkLst>
        <pc:graphicFrameChg chg="modGraphic">
          <ac:chgData name="Bess Dunlevy" userId="dd4b9a8537dbe9d0" providerId="LiveId" clId="{864AACE3-6ACB-40B4-A3D2-5A2910787186}" dt="2025-05-31T12:53:43.326" v="187" actId="6549"/>
          <ac:graphicFrameMkLst>
            <pc:docMk/>
            <pc:sldMk cId="1732849904" sldId="265"/>
            <ac:graphicFrameMk id="7" creationId="{639C56D7-E281-B430-A23F-28EFB03964A8}"/>
          </ac:graphicFrameMkLst>
        </pc:graphicFrameChg>
      </pc:sldChg>
      <pc:sldChg chg="modSp mod">
        <pc:chgData name="Bess Dunlevy" userId="dd4b9a8537dbe9d0" providerId="LiveId" clId="{864AACE3-6ACB-40B4-A3D2-5A2910787186}" dt="2025-05-31T12:53:44.933" v="188" actId="6549"/>
        <pc:sldMkLst>
          <pc:docMk/>
          <pc:sldMk cId="1048604410" sldId="266"/>
        </pc:sldMkLst>
        <pc:graphicFrameChg chg="modGraphic">
          <ac:chgData name="Bess Dunlevy" userId="dd4b9a8537dbe9d0" providerId="LiveId" clId="{864AACE3-6ACB-40B4-A3D2-5A2910787186}" dt="2025-05-31T12:53:44.933" v="188" actId="6549"/>
          <ac:graphicFrameMkLst>
            <pc:docMk/>
            <pc:sldMk cId="1048604410" sldId="266"/>
            <ac:graphicFrameMk id="7" creationId="{EB3DBE31-C8E7-00B6-7572-9E88B77336FB}"/>
          </ac:graphicFrameMkLst>
        </pc:graphicFrameChg>
      </pc:sldChg>
      <pc:sldChg chg="modSp mod">
        <pc:chgData name="Bess Dunlevy" userId="dd4b9a8537dbe9d0" providerId="LiveId" clId="{864AACE3-6ACB-40B4-A3D2-5A2910787186}" dt="2025-05-31T12:53:46.686" v="189" actId="6549"/>
        <pc:sldMkLst>
          <pc:docMk/>
          <pc:sldMk cId="3465719857" sldId="267"/>
        </pc:sldMkLst>
        <pc:graphicFrameChg chg="modGraphic">
          <ac:chgData name="Bess Dunlevy" userId="dd4b9a8537dbe9d0" providerId="LiveId" clId="{864AACE3-6ACB-40B4-A3D2-5A2910787186}" dt="2025-05-31T12:53:46.686" v="189" actId="6549"/>
          <ac:graphicFrameMkLst>
            <pc:docMk/>
            <pc:sldMk cId="3465719857" sldId="267"/>
            <ac:graphicFrameMk id="7" creationId="{F63FFD45-F101-B1DB-EB26-E703D19CCDA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3E2C0-3971-4D1E-83B8-3DF9CAC83F93}"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B5682-A3FB-4B4A-94D1-CC9DAAFA53AA}" type="slidenum">
              <a:rPr lang="en-US" smtClean="0"/>
              <a:t>‹#›</a:t>
            </a:fld>
            <a:endParaRPr lang="en-US"/>
          </a:p>
        </p:txBody>
      </p:sp>
    </p:spTree>
    <p:extLst>
      <p:ext uri="{BB962C8B-B14F-4D97-AF65-F5344CB8AC3E}">
        <p14:creationId xmlns:p14="http://schemas.microsoft.com/office/powerpoint/2010/main" val="65012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4152-F907-9D7E-FF7D-50B4213E0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955A58-73F8-14F4-5A60-F5F887C5D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B6E83-1ABE-E64E-328C-C0D326004966}"/>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1522F631-CA22-82FB-BB07-23999D277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D1846-27C3-1316-EE4A-12D38606EEFD}"/>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100984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9098-F8D1-7560-ADD4-17A2292D71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A74191-75F2-C82E-DDCE-33F6B24245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2342B-715D-A6C2-E645-D83215D910C5}"/>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9F6C3800-9835-AD71-13D6-E592F61E0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8D6A2-F380-0100-F121-615C2D2C09E7}"/>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39652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2AE03-EA86-8866-9C4C-D5C61866A1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DC8BCB-98F6-3BBA-DFAD-E493CF99F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13C70-D678-7F59-5A88-22F17C67423E}"/>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EF0E9B56-CE7B-CA4C-5846-FE9B4932E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832C0-1605-8C28-A816-0D63190FF636}"/>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266979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C3D6-281C-69B6-D6D9-CFDA435FD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9E3EC-C334-7D38-1FD1-A2F4B97F9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671C3-F375-AFD7-C961-BE1AA2D867BE}"/>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0BC8F8B7-175C-379C-1935-789CFC0C3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A9E2B-4C8A-15B5-9C73-90E6D325F6D0}"/>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375858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205F-D9C1-2A2E-1297-82735BA9B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C91CF1-041D-C78A-7443-29149468F5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4892B5-80DB-E857-3F73-7224C95977E5}"/>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26DCE983-29E5-2F1D-28B7-0A208036C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9DE40-DB55-BB60-5A37-06EB43BA50ED}"/>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79793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6AD2-3AAD-CFEE-1FAA-0E4EBAD9C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C565B-EB78-2011-CEA2-661B212045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96213-B524-ADD0-F367-A9192DC2A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30A71-9B5D-69C7-369B-58D693AB5017}"/>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6" name="Footer Placeholder 5">
            <a:extLst>
              <a:ext uri="{FF2B5EF4-FFF2-40B4-BE49-F238E27FC236}">
                <a16:creationId xmlns:a16="http://schemas.microsoft.com/office/drawing/2014/main" id="{2E157FB9-C473-B2BF-EADC-6993A0BD7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37A8D-623E-1AAF-6BAD-4A873060EB0F}"/>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33601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917C-F88D-5850-A301-C439DBC65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A01EE-7E81-27CC-A1B0-7F9DD93AA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13F03-6704-7A50-66C0-2534FADA29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18C8FC-DF39-1350-4379-5B1DC49F3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0B099-1B97-FDBF-BE60-9A00FDFE71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FB6D90-F4FE-E341-3F49-2A40B2CD8295}"/>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8" name="Footer Placeholder 7">
            <a:extLst>
              <a:ext uri="{FF2B5EF4-FFF2-40B4-BE49-F238E27FC236}">
                <a16:creationId xmlns:a16="http://schemas.microsoft.com/office/drawing/2014/main" id="{EDDCAB2A-F1BC-20DD-0C91-74187F8FCB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96E768-8300-AE62-8C37-5A0714B45727}"/>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90829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74AC-A20B-259B-95BD-ABB27AAAD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B5C59-7CBB-FCA6-950F-091522F00855}"/>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4" name="Footer Placeholder 3">
            <a:extLst>
              <a:ext uri="{FF2B5EF4-FFF2-40B4-BE49-F238E27FC236}">
                <a16:creationId xmlns:a16="http://schemas.microsoft.com/office/drawing/2014/main" id="{105B30ED-7B48-C913-1B9D-278D29724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CB87E9-A20B-6522-2930-D0AEA2DB6031}"/>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17549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2CA89-FFB4-0AE4-2ADC-53A245AC31B8}"/>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3" name="Footer Placeholder 2">
            <a:extLst>
              <a:ext uri="{FF2B5EF4-FFF2-40B4-BE49-F238E27FC236}">
                <a16:creationId xmlns:a16="http://schemas.microsoft.com/office/drawing/2014/main" id="{FFBB1D07-4FD8-E3F1-BC92-A94B600032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32BBE0-ED5A-91E9-0D2B-B85D3DFAE248}"/>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208865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454F-E62E-2990-8E71-F0C560170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FE5D7-8D17-ABBE-67F9-726EDD4F8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3917D-23A6-D1DC-5705-7F65A62A4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51C5E-4621-9453-6369-97732E8006C7}"/>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6" name="Footer Placeholder 5">
            <a:extLst>
              <a:ext uri="{FF2B5EF4-FFF2-40B4-BE49-F238E27FC236}">
                <a16:creationId xmlns:a16="http://schemas.microsoft.com/office/drawing/2014/main" id="{6A36982B-90EC-DEAD-F6D8-E2E604F02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EA193-D674-6EB6-5A9B-BFB5E83CBA8F}"/>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49874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5A74-EE61-B89B-1B05-03A9E72EF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FB1A24-D036-0C55-4260-1437EFB5EC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713753-BAA1-CC4C-953F-F1C99F311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C5F21B-53BC-885E-12A0-97B3E32FBD42}"/>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6" name="Footer Placeholder 5">
            <a:extLst>
              <a:ext uri="{FF2B5EF4-FFF2-40B4-BE49-F238E27FC236}">
                <a16:creationId xmlns:a16="http://schemas.microsoft.com/office/drawing/2014/main" id="{65F7CF15-867E-7E06-1D77-37EB6657F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B65C5-4C01-0C83-DE5F-4D34E253F13A}"/>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310420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ABA30-01AB-29F2-2C69-44B3FE01D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098638-A209-906C-5E21-8F427D81F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A383D-AD60-E78E-A764-FD601E78F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072EBD03-510B-125B-8E24-50EA1CE45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198EB0-AA5F-9EC7-D3F4-44E02BCF6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48BE-8493-46DA-8A40-64098EEA5881}" type="slidenum">
              <a:rPr lang="en-US" smtClean="0"/>
              <a:t>‹#›</a:t>
            </a:fld>
            <a:endParaRPr lang="en-US"/>
          </a:p>
        </p:txBody>
      </p:sp>
    </p:spTree>
    <p:extLst>
      <p:ext uri="{BB962C8B-B14F-4D97-AF65-F5344CB8AC3E}">
        <p14:creationId xmlns:p14="http://schemas.microsoft.com/office/powerpoint/2010/main" val="386175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C27209-7DE3-25C2-B343-B10E914BE7D3}"/>
              </a:ext>
            </a:extLst>
          </p:cNvPr>
          <p:cNvSpPr/>
          <p:nvPr/>
        </p:nvSpPr>
        <p:spPr>
          <a:xfrm>
            <a:off x="0" y="3158551"/>
            <a:ext cx="12192000" cy="3699449"/>
          </a:xfrm>
          <a:prstGeom prst="rect">
            <a:avLst/>
          </a:prstGeom>
          <a:solidFill>
            <a:srgbClr val="E3E3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354959-9C33-7CA5-5438-6AAD4FCCC399}"/>
              </a:ext>
            </a:extLst>
          </p:cNvPr>
          <p:cNvSpPr/>
          <p:nvPr/>
        </p:nvSpPr>
        <p:spPr>
          <a:xfrm>
            <a:off x="0" y="3158119"/>
            <a:ext cx="12192000" cy="141623"/>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ircles arranged to create texture on a flat surface">
            <a:extLst>
              <a:ext uri="{FF2B5EF4-FFF2-40B4-BE49-F238E27FC236}">
                <a16:creationId xmlns:a16="http://schemas.microsoft.com/office/drawing/2014/main" id="{3A92C8B7-32F3-1957-22DB-BF1E071CFDBF}"/>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l="22351" t="3281"/>
          <a:stretch/>
        </p:blipFill>
        <p:spPr>
          <a:xfrm rot="5400000">
            <a:off x="4246060" y="-1087941"/>
            <a:ext cx="3699881" cy="12192001"/>
          </a:xfrm>
          <a:prstGeom prst="rect">
            <a:avLst/>
          </a:prstGeom>
        </p:spPr>
      </p:pic>
      <p:sp>
        <p:nvSpPr>
          <p:cNvPr id="4" name="TextBox 3">
            <a:extLst>
              <a:ext uri="{FF2B5EF4-FFF2-40B4-BE49-F238E27FC236}">
                <a16:creationId xmlns:a16="http://schemas.microsoft.com/office/drawing/2014/main" id="{256D91EC-DE0E-49EA-2DF6-E75B3753A105}"/>
              </a:ext>
            </a:extLst>
          </p:cNvPr>
          <p:cNvSpPr txBox="1"/>
          <p:nvPr/>
        </p:nvSpPr>
        <p:spPr>
          <a:xfrm>
            <a:off x="417250" y="372862"/>
            <a:ext cx="6116715"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Business Proposal Presentation Template</a:t>
            </a:r>
          </a:p>
        </p:txBody>
      </p:sp>
      <p:sp>
        <p:nvSpPr>
          <p:cNvPr id="5" name="TextBox 4">
            <a:extLst>
              <a:ext uri="{FF2B5EF4-FFF2-40B4-BE49-F238E27FC236}">
                <a16:creationId xmlns:a16="http://schemas.microsoft.com/office/drawing/2014/main" id="{971C3D7E-4AE1-9C05-B44C-6F54149025BB}"/>
              </a:ext>
            </a:extLst>
          </p:cNvPr>
          <p:cNvSpPr txBox="1"/>
          <p:nvPr/>
        </p:nvSpPr>
        <p:spPr>
          <a:xfrm>
            <a:off x="0" y="2208000"/>
            <a:ext cx="12192000" cy="861774"/>
          </a:xfrm>
          <a:prstGeom prst="rect">
            <a:avLst/>
          </a:prstGeom>
          <a:noFill/>
        </p:spPr>
        <p:txBody>
          <a:bodyPr wrap="square" rtlCol="0">
            <a:spAutoFit/>
          </a:bodyPr>
          <a:lstStyle/>
          <a:p>
            <a:pPr algn="ctr"/>
            <a:r>
              <a:rPr lang="en-US" sz="5000" dirty="0">
                <a:solidFill>
                  <a:schemeClr val="accent1"/>
                </a:solidFill>
                <a:latin typeface="Century Gothic" panose="020B0502020202020204" pitchFamily="34" charset="0"/>
              </a:rPr>
              <a:t>Business Proposal</a:t>
            </a:r>
          </a:p>
        </p:txBody>
      </p:sp>
      <p:sp>
        <p:nvSpPr>
          <p:cNvPr id="11" name="Arrow: Chevron 10">
            <a:extLst>
              <a:ext uri="{FF2B5EF4-FFF2-40B4-BE49-F238E27FC236}">
                <a16:creationId xmlns:a16="http://schemas.microsoft.com/office/drawing/2014/main" id="{DD6FD3AD-1936-0496-7B9F-8AC163F2FCE6}"/>
              </a:ext>
            </a:extLst>
          </p:cNvPr>
          <p:cNvSpPr/>
          <p:nvPr/>
        </p:nvSpPr>
        <p:spPr>
          <a:xfrm>
            <a:off x="2627790" y="2331337"/>
            <a:ext cx="497150" cy="615099"/>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1C3CAA06-7AC9-23BE-A71C-4F9C20024309}"/>
              </a:ext>
            </a:extLst>
          </p:cNvPr>
          <p:cNvSpPr/>
          <p:nvPr/>
        </p:nvSpPr>
        <p:spPr>
          <a:xfrm>
            <a:off x="1856913" y="2331337"/>
            <a:ext cx="497150" cy="615099"/>
          </a:xfrm>
          <a:prstGeom prst="chevron">
            <a:avLst/>
          </a:prstGeom>
          <a:solidFill>
            <a:srgbClr val="39A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C3E7E6B6-3013-8F8E-48C3-A1F92241148E}"/>
              </a:ext>
            </a:extLst>
          </p:cNvPr>
          <p:cNvSpPr/>
          <p:nvPr/>
        </p:nvSpPr>
        <p:spPr>
          <a:xfrm>
            <a:off x="974325" y="2331336"/>
            <a:ext cx="497150" cy="615099"/>
          </a:xfrm>
          <a:prstGeom prst="chevron">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5526B561-1D68-8D1B-83F5-E28F9C2C447B}"/>
              </a:ext>
            </a:extLst>
          </p:cNvPr>
          <p:cNvSpPr/>
          <p:nvPr/>
        </p:nvSpPr>
        <p:spPr>
          <a:xfrm rot="10800000">
            <a:off x="10812262" y="2331337"/>
            <a:ext cx="497150" cy="615099"/>
          </a:xfrm>
          <a:prstGeom prst="chevron">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1672FC75-A694-6B93-1747-A95FAFE3C683}"/>
              </a:ext>
            </a:extLst>
          </p:cNvPr>
          <p:cNvSpPr/>
          <p:nvPr/>
        </p:nvSpPr>
        <p:spPr>
          <a:xfrm rot="10800000">
            <a:off x="10041385" y="2331337"/>
            <a:ext cx="497150" cy="615099"/>
          </a:xfrm>
          <a:prstGeom prst="chevron">
            <a:avLst/>
          </a:prstGeom>
          <a:solidFill>
            <a:srgbClr val="39A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E38AF9E5-B4B1-B322-EA09-CE8B15F3ABAD}"/>
              </a:ext>
            </a:extLst>
          </p:cNvPr>
          <p:cNvSpPr/>
          <p:nvPr/>
        </p:nvSpPr>
        <p:spPr>
          <a:xfrm rot="10800000">
            <a:off x="9158797" y="2331336"/>
            <a:ext cx="497150" cy="61509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59CE6E96-1ED4-9009-3F2B-51ED6B391544}"/>
              </a:ext>
            </a:extLst>
          </p:cNvPr>
          <p:cNvSpPr txBox="1"/>
          <p:nvPr/>
        </p:nvSpPr>
        <p:spPr>
          <a:xfrm>
            <a:off x="277428" y="4063208"/>
            <a:ext cx="6094520" cy="1754326"/>
          </a:xfrm>
          <a:prstGeom prst="rect">
            <a:avLst/>
          </a:prstGeom>
          <a:noFill/>
        </p:spPr>
        <p:txBody>
          <a:bodyPr wrap="square">
            <a:spAutoFit/>
          </a:bodyPr>
          <a:lstStyle/>
          <a:p>
            <a:r>
              <a:rPr lang="en-US" b="1" dirty="0">
                <a:solidFill>
                  <a:schemeClr val="accent1"/>
                </a:solidFill>
                <a:latin typeface="Century Gothic" panose="020B0502020202020204" pitchFamily="34" charset="0"/>
              </a:rPr>
              <a:t>Proposal For</a:t>
            </a:r>
            <a:r>
              <a:rPr lang="en-US" dirty="0">
                <a:solidFill>
                  <a:schemeClr val="accent1"/>
                </a:solidFill>
                <a:latin typeface="Century Gothic" panose="020B0502020202020204" pitchFamily="34" charset="0"/>
              </a:rPr>
              <a:t>: Name</a:t>
            </a:r>
          </a:p>
          <a:p>
            <a:r>
              <a:rPr lang="en-US" b="1" dirty="0">
                <a:solidFill>
                  <a:schemeClr val="accent1"/>
                </a:solidFill>
                <a:latin typeface="Century Gothic" panose="020B0502020202020204" pitchFamily="34" charset="0"/>
              </a:rPr>
              <a:t>Proposed By</a:t>
            </a:r>
            <a:r>
              <a:rPr lang="en-US" dirty="0">
                <a:solidFill>
                  <a:schemeClr val="accent1"/>
                </a:solidFill>
                <a:latin typeface="Century Gothic" panose="020B0502020202020204" pitchFamily="34" charset="0"/>
              </a:rPr>
              <a:t>: Name</a:t>
            </a:r>
          </a:p>
          <a:p>
            <a:endParaRPr lang="en-US" dirty="0">
              <a:solidFill>
                <a:schemeClr val="accent1"/>
              </a:solidFill>
              <a:latin typeface="Century Gothic" panose="020B0502020202020204" pitchFamily="34" charset="0"/>
            </a:endParaRPr>
          </a:p>
          <a:p>
            <a:r>
              <a:rPr lang="en-US" b="1" dirty="0">
                <a:solidFill>
                  <a:schemeClr val="accent1"/>
                </a:solidFill>
                <a:latin typeface="Century Gothic" panose="020B0502020202020204" pitchFamily="34" charset="0"/>
              </a:rPr>
              <a:t>Contact Information</a:t>
            </a:r>
            <a:r>
              <a:rPr lang="en-US" dirty="0">
                <a:solidFill>
                  <a:schemeClr val="accent1"/>
                </a:solidFill>
                <a:latin typeface="Century Gothic" panose="020B0502020202020204" pitchFamily="34" charset="0"/>
              </a:rPr>
              <a:t>: email  | phone</a:t>
            </a:r>
            <a:endParaRPr lang="en-US" b="1" dirty="0">
              <a:solidFill>
                <a:schemeClr val="accent1"/>
              </a:solidFill>
              <a:latin typeface="Century Gothic" panose="020B0502020202020204" pitchFamily="34" charset="0"/>
            </a:endParaRPr>
          </a:p>
          <a:p>
            <a:r>
              <a:rPr lang="en-US" b="1" dirty="0">
                <a:solidFill>
                  <a:schemeClr val="accent1"/>
                </a:solidFill>
                <a:latin typeface="Century Gothic" panose="020B0502020202020204" pitchFamily="34" charset="0"/>
              </a:rPr>
              <a:t>Date</a:t>
            </a:r>
            <a:r>
              <a:rPr lang="en-US" dirty="0">
                <a:solidFill>
                  <a:schemeClr val="accent1"/>
                </a:solidFill>
                <a:latin typeface="Century Gothic" panose="020B0502020202020204" pitchFamily="34" charset="0"/>
              </a:rPr>
              <a:t>: MM/DD/YY</a:t>
            </a:r>
          </a:p>
          <a:p>
            <a:r>
              <a:rPr lang="en-US" b="1" dirty="0">
                <a:solidFill>
                  <a:schemeClr val="accent1"/>
                </a:solidFill>
                <a:latin typeface="Century Gothic" panose="020B0502020202020204" pitchFamily="34" charset="0"/>
              </a:rPr>
              <a:t>Proposal ID</a:t>
            </a:r>
            <a:r>
              <a:rPr lang="en-US" dirty="0">
                <a:solidFill>
                  <a:schemeClr val="accent1"/>
                </a:solidFill>
                <a:latin typeface="Century Gothic" panose="020B0502020202020204" pitchFamily="34" charset="0"/>
              </a:rPr>
              <a:t>: 000</a:t>
            </a:r>
          </a:p>
        </p:txBody>
      </p:sp>
    </p:spTree>
    <p:extLst>
      <p:ext uri="{BB962C8B-B14F-4D97-AF65-F5344CB8AC3E}">
        <p14:creationId xmlns:p14="http://schemas.microsoft.com/office/powerpoint/2010/main" val="188953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3C750-029A-2257-0AC9-D0602F6BF70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9533220-C3A7-D970-C0CD-7068BEAB8DD4}"/>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84FDE4-6817-3D99-8850-308E66A5040D}"/>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8</a:t>
            </a:r>
            <a:r>
              <a:rPr lang="en-US" sz="2200" dirty="0">
                <a:solidFill>
                  <a:schemeClr val="bg1"/>
                </a:solidFill>
                <a:latin typeface="Century Gothic" panose="020B0502020202020204" pitchFamily="34" charset="0"/>
              </a:rPr>
              <a:t> Terms and Conditions</a:t>
            </a:r>
          </a:p>
        </p:txBody>
      </p:sp>
      <p:sp>
        <p:nvSpPr>
          <p:cNvPr id="4" name="Arrow: Chevron 3">
            <a:extLst>
              <a:ext uri="{FF2B5EF4-FFF2-40B4-BE49-F238E27FC236}">
                <a16:creationId xmlns:a16="http://schemas.microsoft.com/office/drawing/2014/main" id="{19B6A0B6-2795-B151-CD23-D7AA080A4311}"/>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7550D8A4-CB85-562C-86B6-C58341980742}"/>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C24D6B8B-26CF-F62C-B871-26CB1071FEAD}"/>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639C56D7-E281-B430-A23F-28EFB03964A8}"/>
              </a:ext>
            </a:extLst>
          </p:cNvPr>
          <p:cNvGraphicFramePr>
            <a:graphicFrameLocks noGrp="1"/>
          </p:cNvGraphicFramePr>
          <p:nvPr>
            <p:extLst>
              <p:ext uri="{D42A27DB-BD31-4B8C-83A1-F6EECF244321}">
                <p14:modId xmlns:p14="http://schemas.microsoft.com/office/powerpoint/2010/main" val="433711768"/>
              </p:ext>
            </p:extLst>
          </p:nvPr>
        </p:nvGraphicFramePr>
        <p:xfrm>
          <a:off x="282803" y="386500"/>
          <a:ext cx="11773034" cy="541500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Clause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Proposal Validity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Scope Change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Payment Terms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Confidentiality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Support Terms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77071756"/>
                  </a:ext>
                </a:extLst>
              </a:tr>
            </a:tbl>
          </a:graphicData>
        </a:graphic>
      </p:graphicFrame>
    </p:spTree>
    <p:extLst>
      <p:ext uri="{BB962C8B-B14F-4D97-AF65-F5344CB8AC3E}">
        <p14:creationId xmlns:p14="http://schemas.microsoft.com/office/powerpoint/2010/main" val="173284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1DA79-CDE1-628F-9207-E4340F6FDBF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B6089F8-81C6-8A1E-B309-748D59055003}"/>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42A75B-68AF-8924-6A99-0A36B6A3DB41}"/>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9</a:t>
            </a:r>
            <a:r>
              <a:rPr lang="en-US" sz="2200" dirty="0">
                <a:solidFill>
                  <a:schemeClr val="bg1"/>
                </a:solidFill>
                <a:latin typeface="Century Gothic" panose="020B0502020202020204" pitchFamily="34" charset="0"/>
              </a:rPr>
              <a:t> Call to Action and Contact</a:t>
            </a:r>
          </a:p>
        </p:txBody>
      </p:sp>
      <p:sp>
        <p:nvSpPr>
          <p:cNvPr id="4" name="Arrow: Chevron 3">
            <a:extLst>
              <a:ext uri="{FF2B5EF4-FFF2-40B4-BE49-F238E27FC236}">
                <a16:creationId xmlns:a16="http://schemas.microsoft.com/office/drawing/2014/main" id="{F4AF23CB-07BF-4B1F-AAE7-2954F7619D4E}"/>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383CC2E6-7CA4-9EFC-BB55-A376A8D87BBB}"/>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62C0CCF4-2635-1DC9-C5FC-52662DF8288A}"/>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EB3DBE31-C8E7-00B6-7572-9E88B77336FB}"/>
              </a:ext>
            </a:extLst>
          </p:cNvPr>
          <p:cNvGraphicFramePr>
            <a:graphicFrameLocks noGrp="1"/>
          </p:cNvGraphicFramePr>
          <p:nvPr>
            <p:extLst>
              <p:ext uri="{D42A27DB-BD31-4B8C-83A1-F6EECF244321}">
                <p14:modId xmlns:p14="http://schemas.microsoft.com/office/powerpoint/2010/main" val="770289598"/>
              </p:ext>
            </p:extLst>
          </p:nvPr>
        </p:nvGraphicFramePr>
        <p:xfrm>
          <a:off x="282803" y="386500"/>
          <a:ext cx="11773034" cy="541459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Item</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246888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Next Steps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246888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Primary Contact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bl>
          </a:graphicData>
        </a:graphic>
      </p:graphicFrame>
    </p:spTree>
    <p:extLst>
      <p:ext uri="{BB962C8B-B14F-4D97-AF65-F5344CB8AC3E}">
        <p14:creationId xmlns:p14="http://schemas.microsoft.com/office/powerpoint/2010/main" val="104860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7DAA-304F-D333-ACB5-0719D661375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91B2335-A8AA-3FC8-AD31-B571A40CF2AA}"/>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503C42-D893-CD4A-D68C-957E85380F3F}"/>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10</a:t>
            </a:r>
            <a:r>
              <a:rPr lang="en-US" sz="2200" dirty="0">
                <a:solidFill>
                  <a:schemeClr val="bg1"/>
                </a:solidFill>
                <a:latin typeface="Century Gothic" panose="020B0502020202020204" pitchFamily="34" charset="0"/>
              </a:rPr>
              <a:t> Appendices</a:t>
            </a:r>
          </a:p>
        </p:txBody>
      </p:sp>
      <p:sp>
        <p:nvSpPr>
          <p:cNvPr id="4" name="Arrow: Chevron 3">
            <a:extLst>
              <a:ext uri="{FF2B5EF4-FFF2-40B4-BE49-F238E27FC236}">
                <a16:creationId xmlns:a16="http://schemas.microsoft.com/office/drawing/2014/main" id="{9C977B27-961C-966A-C4D2-08D532E0B50A}"/>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27C1DDAB-EA87-ED37-4D3E-65E50230B5D1}"/>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BD664836-6251-5B20-57C6-2632774D143E}"/>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F63FFD45-F101-B1DB-EB26-E703D19CCDA0}"/>
              </a:ext>
            </a:extLst>
          </p:cNvPr>
          <p:cNvGraphicFramePr>
            <a:graphicFrameLocks noGrp="1"/>
          </p:cNvGraphicFramePr>
          <p:nvPr>
            <p:extLst>
              <p:ext uri="{D42A27DB-BD31-4B8C-83A1-F6EECF244321}">
                <p14:modId xmlns:p14="http://schemas.microsoft.com/office/powerpoint/2010/main" val="4119103677"/>
              </p:ext>
            </p:extLst>
          </p:nvPr>
        </p:nvGraphicFramePr>
        <p:xfrm>
          <a:off x="282803" y="386500"/>
          <a:ext cx="11773034" cy="523171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Appendix</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118872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Appendix A</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118872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Appendix B</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118872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Appendix C</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118872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Appendix D</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bl>
          </a:graphicData>
        </a:graphic>
      </p:graphicFrame>
      <p:sp>
        <p:nvSpPr>
          <p:cNvPr id="5" name="TextBox 4">
            <a:extLst>
              <a:ext uri="{FF2B5EF4-FFF2-40B4-BE49-F238E27FC236}">
                <a16:creationId xmlns:a16="http://schemas.microsoft.com/office/drawing/2014/main" id="{76562A82-7FDB-B3EC-783C-7652A59702EB}"/>
              </a:ext>
            </a:extLst>
          </p:cNvPr>
          <p:cNvSpPr txBox="1"/>
          <p:nvPr/>
        </p:nvSpPr>
        <p:spPr>
          <a:xfrm>
            <a:off x="3120464" y="5722400"/>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346571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D65F5-1230-5DC2-1B10-DEBA57FCA47D}"/>
              </a:ext>
            </a:extLst>
          </p:cNvPr>
          <p:cNvSpPr txBox="1"/>
          <p:nvPr/>
        </p:nvSpPr>
        <p:spPr>
          <a:xfrm>
            <a:off x="0" y="192769"/>
            <a:ext cx="12192000" cy="861774"/>
          </a:xfrm>
          <a:prstGeom prst="rect">
            <a:avLst/>
          </a:prstGeom>
          <a:noFill/>
        </p:spPr>
        <p:txBody>
          <a:bodyPr wrap="square" rtlCol="0">
            <a:spAutoFit/>
          </a:bodyPr>
          <a:lstStyle/>
          <a:p>
            <a:pPr algn="ctr"/>
            <a:r>
              <a:rPr lang="en-US" sz="5000" dirty="0">
                <a:solidFill>
                  <a:schemeClr val="accent1"/>
                </a:solidFill>
                <a:latin typeface="Century Gothic" panose="020B0502020202020204" pitchFamily="34" charset="0"/>
              </a:rPr>
              <a:t>Contents</a:t>
            </a:r>
          </a:p>
        </p:txBody>
      </p:sp>
      <p:sp>
        <p:nvSpPr>
          <p:cNvPr id="4" name="TextBox 3">
            <a:extLst>
              <a:ext uri="{FF2B5EF4-FFF2-40B4-BE49-F238E27FC236}">
                <a16:creationId xmlns:a16="http://schemas.microsoft.com/office/drawing/2014/main" id="{FDB91D55-7483-A41E-1766-DDA940F8ED9E}"/>
              </a:ext>
            </a:extLst>
          </p:cNvPr>
          <p:cNvSpPr txBox="1"/>
          <p:nvPr/>
        </p:nvSpPr>
        <p:spPr>
          <a:xfrm>
            <a:off x="4645241" y="1341032"/>
            <a:ext cx="6094520" cy="4883645"/>
          </a:xfrm>
          <a:prstGeom prst="rect">
            <a:avLst/>
          </a:prstGeom>
          <a:noFill/>
        </p:spPr>
        <p:txBody>
          <a:bodyPr wrap="square">
            <a:spAutoFit/>
          </a:bodyPr>
          <a:lstStyle/>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1 Executive Summary</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2 Problem Statement and Client Need</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3 Proposed Solution</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4 Benefits and Value Proposition</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5    Scope of Work and Deliverables</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6 Pricing and Investment</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7 Timeline</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8 Terms and Conditions</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9 Call to Action and Contact</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10  Appendices</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994B3E0-D382-23C4-9BB7-52726B157C6D}"/>
              </a:ext>
            </a:extLst>
          </p:cNvPr>
          <p:cNvSpPr/>
          <p:nvPr/>
        </p:nvSpPr>
        <p:spPr>
          <a:xfrm>
            <a:off x="0" y="1"/>
            <a:ext cx="2592280" cy="6858000"/>
          </a:xfrm>
          <a:prstGeom prst="rect">
            <a:avLst/>
          </a:prstGeom>
          <a:solidFill>
            <a:srgbClr val="E3E3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1A165C-014A-131E-19BE-29F70141BC1A}"/>
              </a:ext>
            </a:extLst>
          </p:cNvPr>
          <p:cNvSpPr/>
          <p:nvPr/>
        </p:nvSpPr>
        <p:spPr>
          <a:xfrm rot="5400000">
            <a:off x="-944096" y="3321729"/>
            <a:ext cx="6858105" cy="214647"/>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ircles arranged to create texture on a flat surface">
            <a:extLst>
              <a:ext uri="{FF2B5EF4-FFF2-40B4-BE49-F238E27FC236}">
                <a16:creationId xmlns:a16="http://schemas.microsoft.com/office/drawing/2014/main" id="{8D0C6841-ED24-D515-2A8D-CB2646D0D86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rot="10800000">
            <a:off x="-3232" y="0"/>
            <a:ext cx="2592279" cy="6858000"/>
          </a:xfrm>
          <a:prstGeom prst="rect">
            <a:avLst/>
          </a:prstGeom>
        </p:spPr>
      </p:pic>
    </p:spTree>
    <p:extLst>
      <p:ext uri="{BB962C8B-B14F-4D97-AF65-F5344CB8AC3E}">
        <p14:creationId xmlns:p14="http://schemas.microsoft.com/office/powerpoint/2010/main" val="407346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B6D5E8-5952-8D71-DAC3-498834D9A0C1}"/>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E3115C-E999-6291-1F34-D9D76B0DD9DF}"/>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1</a:t>
            </a:r>
            <a:r>
              <a:rPr lang="en-US" sz="2200" dirty="0">
                <a:solidFill>
                  <a:schemeClr val="bg1"/>
                </a:solidFill>
                <a:latin typeface="Century Gothic" panose="020B0502020202020204" pitchFamily="34" charset="0"/>
              </a:rPr>
              <a:t> Executive Summary</a:t>
            </a:r>
          </a:p>
        </p:txBody>
      </p:sp>
      <p:sp>
        <p:nvSpPr>
          <p:cNvPr id="4" name="Arrow: Chevron 3">
            <a:extLst>
              <a:ext uri="{FF2B5EF4-FFF2-40B4-BE49-F238E27FC236}">
                <a16:creationId xmlns:a16="http://schemas.microsoft.com/office/drawing/2014/main" id="{25AC797B-6A17-0CA5-05DC-D3803BFD7012}"/>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6F93182E-0BDA-CB2A-6030-FC9C2A3C5F90}"/>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A12DB9FF-FBFF-5020-CC76-D593B914701E}"/>
              </a:ext>
            </a:extLst>
          </p:cNvPr>
          <p:cNvSpPr/>
          <p:nvPr/>
        </p:nvSpPr>
        <p:spPr>
          <a:xfrm>
            <a:off x="94267" y="135387"/>
            <a:ext cx="2912882" cy="3607054"/>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EDFB13-37E7-D75F-E083-7A3FC572B2C6}"/>
              </a:ext>
            </a:extLst>
          </p:cNvPr>
          <p:cNvSpPr/>
          <p:nvPr/>
        </p:nvSpPr>
        <p:spPr>
          <a:xfrm>
            <a:off x="3126556" y="135389"/>
            <a:ext cx="2912882" cy="3607054"/>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A30038-D9D7-703E-FCF5-296CC72F459B}"/>
              </a:ext>
            </a:extLst>
          </p:cNvPr>
          <p:cNvSpPr/>
          <p:nvPr/>
        </p:nvSpPr>
        <p:spPr>
          <a:xfrm>
            <a:off x="6158847" y="135388"/>
            <a:ext cx="2912882" cy="3607054"/>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E1F823-AAB6-73B8-56AF-E5FE358E8552}"/>
              </a:ext>
            </a:extLst>
          </p:cNvPr>
          <p:cNvSpPr/>
          <p:nvPr/>
        </p:nvSpPr>
        <p:spPr>
          <a:xfrm>
            <a:off x="9167569" y="135387"/>
            <a:ext cx="2912882" cy="3607054"/>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9E2D2B8-C152-C72F-C75E-DC6BFE84EB31}"/>
              </a:ext>
            </a:extLst>
          </p:cNvPr>
          <p:cNvSpPr txBox="1"/>
          <p:nvPr/>
        </p:nvSpPr>
        <p:spPr>
          <a:xfrm>
            <a:off x="94266" y="278826"/>
            <a:ext cx="2912881"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Client Overview</a:t>
            </a:r>
          </a:p>
        </p:txBody>
      </p:sp>
      <p:sp>
        <p:nvSpPr>
          <p:cNvPr id="17" name="TextBox 16">
            <a:extLst>
              <a:ext uri="{FF2B5EF4-FFF2-40B4-BE49-F238E27FC236}">
                <a16:creationId xmlns:a16="http://schemas.microsoft.com/office/drawing/2014/main" id="{1FC0AE65-93BD-4654-1C1D-1FE768BB4497}"/>
              </a:ext>
            </a:extLst>
          </p:cNvPr>
          <p:cNvSpPr txBox="1"/>
          <p:nvPr/>
        </p:nvSpPr>
        <p:spPr>
          <a:xfrm>
            <a:off x="3138341" y="290955"/>
            <a:ext cx="2912881"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Objective</a:t>
            </a:r>
          </a:p>
        </p:txBody>
      </p:sp>
      <p:sp>
        <p:nvSpPr>
          <p:cNvPr id="18" name="TextBox 17">
            <a:extLst>
              <a:ext uri="{FF2B5EF4-FFF2-40B4-BE49-F238E27FC236}">
                <a16:creationId xmlns:a16="http://schemas.microsoft.com/office/drawing/2014/main" id="{A10959C6-1479-E287-DF96-F35A7A0A09BA}"/>
              </a:ext>
            </a:extLst>
          </p:cNvPr>
          <p:cNvSpPr txBox="1"/>
          <p:nvPr/>
        </p:nvSpPr>
        <p:spPr>
          <a:xfrm>
            <a:off x="6170631" y="290954"/>
            <a:ext cx="2877528"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Proposed Solution</a:t>
            </a:r>
          </a:p>
        </p:txBody>
      </p:sp>
      <p:sp>
        <p:nvSpPr>
          <p:cNvPr id="19" name="TextBox 18">
            <a:extLst>
              <a:ext uri="{FF2B5EF4-FFF2-40B4-BE49-F238E27FC236}">
                <a16:creationId xmlns:a16="http://schemas.microsoft.com/office/drawing/2014/main" id="{FA38002B-04F0-273D-41C0-69857A24B08E}"/>
              </a:ext>
            </a:extLst>
          </p:cNvPr>
          <p:cNvSpPr txBox="1"/>
          <p:nvPr/>
        </p:nvSpPr>
        <p:spPr>
          <a:xfrm>
            <a:off x="9142956" y="290954"/>
            <a:ext cx="2912881"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Key Outcomes</a:t>
            </a:r>
          </a:p>
        </p:txBody>
      </p:sp>
      <p:sp>
        <p:nvSpPr>
          <p:cNvPr id="20" name="Rectangle 19">
            <a:extLst>
              <a:ext uri="{FF2B5EF4-FFF2-40B4-BE49-F238E27FC236}">
                <a16:creationId xmlns:a16="http://schemas.microsoft.com/office/drawing/2014/main" id="{AB131976-724B-1BEC-A263-D89770EFABD9}"/>
              </a:ext>
            </a:extLst>
          </p:cNvPr>
          <p:cNvSpPr/>
          <p:nvPr/>
        </p:nvSpPr>
        <p:spPr>
          <a:xfrm>
            <a:off x="94265" y="3885880"/>
            <a:ext cx="11986185" cy="2041021"/>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7D31434-11CF-CA18-CA85-FA6857A5BCE6}"/>
              </a:ext>
            </a:extLst>
          </p:cNvPr>
          <p:cNvSpPr txBox="1"/>
          <p:nvPr/>
        </p:nvSpPr>
        <p:spPr>
          <a:xfrm>
            <a:off x="111550" y="3987796"/>
            <a:ext cx="2912881"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Call to Action</a:t>
            </a:r>
          </a:p>
        </p:txBody>
      </p:sp>
      <p:sp>
        <p:nvSpPr>
          <p:cNvPr id="22" name="TextBox 21">
            <a:extLst>
              <a:ext uri="{FF2B5EF4-FFF2-40B4-BE49-F238E27FC236}">
                <a16:creationId xmlns:a16="http://schemas.microsoft.com/office/drawing/2014/main" id="{AD01BB12-E1E2-6DAD-F629-171325EEC510}"/>
              </a:ext>
            </a:extLst>
          </p:cNvPr>
          <p:cNvSpPr txBox="1"/>
          <p:nvPr/>
        </p:nvSpPr>
        <p:spPr>
          <a:xfrm>
            <a:off x="94265" y="1514558"/>
            <a:ext cx="294194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23" name="TextBox 22">
            <a:extLst>
              <a:ext uri="{FF2B5EF4-FFF2-40B4-BE49-F238E27FC236}">
                <a16:creationId xmlns:a16="http://schemas.microsoft.com/office/drawing/2014/main" id="{C49625BF-E1DF-DFB8-7ADF-5AFD2B584A80}"/>
              </a:ext>
            </a:extLst>
          </p:cNvPr>
          <p:cNvSpPr txBox="1"/>
          <p:nvPr/>
        </p:nvSpPr>
        <p:spPr>
          <a:xfrm>
            <a:off x="3121059" y="1514558"/>
            <a:ext cx="294194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24" name="TextBox 23">
            <a:extLst>
              <a:ext uri="{FF2B5EF4-FFF2-40B4-BE49-F238E27FC236}">
                <a16:creationId xmlns:a16="http://schemas.microsoft.com/office/drawing/2014/main" id="{9D2E3BA5-E106-B1FD-210F-ABE6C43364D1}"/>
              </a:ext>
            </a:extLst>
          </p:cNvPr>
          <p:cNvSpPr txBox="1"/>
          <p:nvPr/>
        </p:nvSpPr>
        <p:spPr>
          <a:xfrm>
            <a:off x="6177701" y="1569668"/>
            <a:ext cx="294194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25" name="TextBox 24">
            <a:extLst>
              <a:ext uri="{FF2B5EF4-FFF2-40B4-BE49-F238E27FC236}">
                <a16:creationId xmlns:a16="http://schemas.microsoft.com/office/drawing/2014/main" id="{DD7A5B95-42E2-6200-79B3-2E49608380A1}"/>
              </a:ext>
            </a:extLst>
          </p:cNvPr>
          <p:cNvSpPr txBox="1"/>
          <p:nvPr/>
        </p:nvSpPr>
        <p:spPr>
          <a:xfrm>
            <a:off x="9179354" y="1680613"/>
            <a:ext cx="2941948"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26" name="TextBox 25">
            <a:extLst>
              <a:ext uri="{FF2B5EF4-FFF2-40B4-BE49-F238E27FC236}">
                <a16:creationId xmlns:a16="http://schemas.microsoft.com/office/drawing/2014/main" id="{D9715481-5348-9C96-318B-B70731AAFF95}"/>
              </a:ext>
            </a:extLst>
          </p:cNvPr>
          <p:cNvSpPr txBox="1"/>
          <p:nvPr/>
        </p:nvSpPr>
        <p:spPr>
          <a:xfrm>
            <a:off x="610415" y="4746500"/>
            <a:ext cx="1127523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Description</a:t>
            </a:r>
          </a:p>
        </p:txBody>
      </p:sp>
      <p:sp>
        <p:nvSpPr>
          <p:cNvPr id="27" name="Arrow: Chevron 26">
            <a:extLst>
              <a:ext uri="{FF2B5EF4-FFF2-40B4-BE49-F238E27FC236}">
                <a16:creationId xmlns:a16="http://schemas.microsoft.com/office/drawing/2014/main" id="{875967A0-579B-023F-83BC-3120235F9118}"/>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070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15C14-FEBD-E5BD-424A-9A6DFDC6BC39}"/>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12A95397-4232-C334-4644-3725545701F0}"/>
              </a:ext>
            </a:extLst>
          </p:cNvPr>
          <p:cNvSpPr/>
          <p:nvPr/>
        </p:nvSpPr>
        <p:spPr>
          <a:xfrm>
            <a:off x="4438682" y="1794817"/>
            <a:ext cx="3469064" cy="3469064"/>
          </a:xfrm>
          <a:prstGeom prst="ellipse">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88789B9-0EAE-93E8-FD7C-33E7B43D1005}"/>
              </a:ext>
            </a:extLst>
          </p:cNvPr>
          <p:cNvSpPr/>
          <p:nvPr/>
        </p:nvSpPr>
        <p:spPr>
          <a:xfrm>
            <a:off x="8543827" y="1808133"/>
            <a:ext cx="3469064" cy="3469064"/>
          </a:xfrm>
          <a:prstGeom prst="ellipse">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40C115-60D3-1B08-8D66-6603F0C68796}"/>
              </a:ext>
            </a:extLst>
          </p:cNvPr>
          <p:cNvSpPr/>
          <p:nvPr/>
        </p:nvSpPr>
        <p:spPr>
          <a:xfrm>
            <a:off x="333537" y="1702884"/>
            <a:ext cx="3469064" cy="3469064"/>
          </a:xfrm>
          <a:prstGeom prst="ellipse">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9AC44D2-FB55-03CD-9AB5-FF83D888B491}"/>
              </a:ext>
            </a:extLst>
          </p:cNvPr>
          <p:cNvSpPr/>
          <p:nvPr/>
        </p:nvSpPr>
        <p:spPr>
          <a:xfrm>
            <a:off x="179109" y="1610951"/>
            <a:ext cx="3469064" cy="346906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41FDE30-12F8-F13D-28CC-8ACDCEFFE5A5}"/>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48D77B-130A-79C7-3DF3-E22B6AB4D85C}"/>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2</a:t>
            </a:r>
            <a:r>
              <a:rPr lang="en-US" sz="2200" dirty="0">
                <a:solidFill>
                  <a:schemeClr val="bg1"/>
                </a:solidFill>
                <a:latin typeface="Century Gothic" panose="020B0502020202020204" pitchFamily="34" charset="0"/>
              </a:rPr>
              <a:t> Problem Statement and Client Need</a:t>
            </a:r>
          </a:p>
        </p:txBody>
      </p:sp>
      <p:sp>
        <p:nvSpPr>
          <p:cNvPr id="4" name="Arrow: Chevron 3">
            <a:extLst>
              <a:ext uri="{FF2B5EF4-FFF2-40B4-BE49-F238E27FC236}">
                <a16:creationId xmlns:a16="http://schemas.microsoft.com/office/drawing/2014/main" id="{7BB0E95F-2DA3-0C11-22E9-3C8226C35A7F}"/>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1593B2E6-F2D0-4014-4E76-B68A315E588C}"/>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9C20BAC6-6BEA-6A16-471B-A50B179D87F7}"/>
              </a:ext>
            </a:extLst>
          </p:cNvPr>
          <p:cNvSpPr txBox="1"/>
          <p:nvPr/>
        </p:nvSpPr>
        <p:spPr>
          <a:xfrm>
            <a:off x="320511" y="959111"/>
            <a:ext cx="3186259" cy="430887"/>
          </a:xfrm>
          <a:prstGeom prst="rect">
            <a:avLst/>
          </a:prstGeom>
          <a:noFill/>
        </p:spPr>
        <p:txBody>
          <a:bodyPr wrap="square" rtlCol="0">
            <a:spAutoFit/>
          </a:bodyPr>
          <a:lstStyle/>
          <a:p>
            <a:pPr algn="ctr"/>
            <a:r>
              <a:rPr lang="en-US" sz="2200" b="1" dirty="0">
                <a:solidFill>
                  <a:schemeClr val="accent1"/>
                </a:solidFill>
                <a:latin typeface="Century Gothic" panose="020B0502020202020204" pitchFamily="34" charset="0"/>
              </a:rPr>
              <a:t>Current Situation</a:t>
            </a:r>
          </a:p>
        </p:txBody>
      </p:sp>
      <p:sp>
        <p:nvSpPr>
          <p:cNvPr id="22" name="TextBox 21">
            <a:extLst>
              <a:ext uri="{FF2B5EF4-FFF2-40B4-BE49-F238E27FC236}">
                <a16:creationId xmlns:a16="http://schemas.microsoft.com/office/drawing/2014/main" id="{5A8BAA73-D181-351B-2BA0-BDCA81D19FAF}"/>
              </a:ext>
            </a:extLst>
          </p:cNvPr>
          <p:cNvSpPr txBox="1"/>
          <p:nvPr/>
        </p:nvSpPr>
        <p:spPr>
          <a:xfrm>
            <a:off x="706225" y="2722235"/>
            <a:ext cx="2941948" cy="323165"/>
          </a:xfrm>
          <a:prstGeom prst="rect">
            <a:avLst/>
          </a:prstGeom>
          <a:noFill/>
        </p:spPr>
        <p:txBody>
          <a:bodyPr wrap="square" rtlCol="0">
            <a:spAutoFit/>
          </a:bodyPr>
          <a:lstStyle/>
          <a:p>
            <a:r>
              <a:rPr lang="en-US" sz="1500" dirty="0">
                <a:solidFill>
                  <a:schemeClr val="bg1"/>
                </a:solidFill>
                <a:latin typeface="Century Gothic" panose="020B0502020202020204" pitchFamily="34" charset="0"/>
              </a:rPr>
              <a:t>Description</a:t>
            </a:r>
          </a:p>
        </p:txBody>
      </p:sp>
      <p:sp>
        <p:nvSpPr>
          <p:cNvPr id="27" name="Arrow: Chevron 26">
            <a:extLst>
              <a:ext uri="{FF2B5EF4-FFF2-40B4-BE49-F238E27FC236}">
                <a16:creationId xmlns:a16="http://schemas.microsoft.com/office/drawing/2014/main" id="{9B910EA2-6553-2C7A-CC4B-046EF72D930B}"/>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BA10099D-E6D3-A896-AAEF-5C7248CF30B5}"/>
              </a:ext>
            </a:extLst>
          </p:cNvPr>
          <p:cNvSpPr/>
          <p:nvPr/>
        </p:nvSpPr>
        <p:spPr>
          <a:xfrm>
            <a:off x="4284254" y="1694468"/>
            <a:ext cx="3469064" cy="346906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E6730B-8C7E-1961-1451-D59CCDEFA34D}"/>
              </a:ext>
            </a:extLst>
          </p:cNvPr>
          <p:cNvSpPr/>
          <p:nvPr/>
        </p:nvSpPr>
        <p:spPr>
          <a:xfrm>
            <a:off x="8389399" y="1694468"/>
            <a:ext cx="3469064" cy="346906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838C7446-5164-C435-5DDC-F752F7011AAC}"/>
              </a:ext>
            </a:extLst>
          </p:cNvPr>
          <p:cNvSpPr/>
          <p:nvPr/>
        </p:nvSpPr>
        <p:spPr>
          <a:xfrm>
            <a:off x="3525625" y="3167551"/>
            <a:ext cx="649664" cy="355862"/>
          </a:xfrm>
          <a:prstGeom prst="rightArrow">
            <a:avLst/>
          </a:prstGeom>
          <a:solidFill>
            <a:srgbClr val="BEE3F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D3CF2142-F816-8251-DEDD-2AF232C76D05}"/>
              </a:ext>
            </a:extLst>
          </p:cNvPr>
          <p:cNvSpPr/>
          <p:nvPr/>
        </p:nvSpPr>
        <p:spPr>
          <a:xfrm>
            <a:off x="7660128" y="3259485"/>
            <a:ext cx="649664" cy="355862"/>
          </a:xfrm>
          <a:prstGeom prst="rightArrow">
            <a:avLst/>
          </a:prstGeom>
          <a:solidFill>
            <a:srgbClr val="BEE3F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498F421-6EC0-D9C9-6854-05A372F936B0}"/>
              </a:ext>
            </a:extLst>
          </p:cNvPr>
          <p:cNvSpPr txBox="1"/>
          <p:nvPr/>
        </p:nvSpPr>
        <p:spPr>
          <a:xfrm>
            <a:off x="4438682" y="918946"/>
            <a:ext cx="3186259" cy="430887"/>
          </a:xfrm>
          <a:prstGeom prst="rect">
            <a:avLst/>
          </a:prstGeom>
          <a:noFill/>
        </p:spPr>
        <p:txBody>
          <a:bodyPr wrap="square" rtlCol="0">
            <a:spAutoFit/>
          </a:bodyPr>
          <a:lstStyle/>
          <a:p>
            <a:pPr algn="ctr"/>
            <a:r>
              <a:rPr lang="en-US" sz="2200" b="1" dirty="0">
                <a:solidFill>
                  <a:schemeClr val="accent1"/>
                </a:solidFill>
                <a:latin typeface="Century Gothic" panose="020B0502020202020204" pitchFamily="34" charset="0"/>
              </a:rPr>
              <a:t>Business Impact</a:t>
            </a:r>
          </a:p>
        </p:txBody>
      </p:sp>
      <p:sp>
        <p:nvSpPr>
          <p:cNvPr id="31" name="TextBox 30">
            <a:extLst>
              <a:ext uri="{FF2B5EF4-FFF2-40B4-BE49-F238E27FC236}">
                <a16:creationId xmlns:a16="http://schemas.microsoft.com/office/drawing/2014/main" id="{C9E80172-2F8B-96C1-7FA9-CBD39FECAF92}"/>
              </a:ext>
            </a:extLst>
          </p:cNvPr>
          <p:cNvSpPr txBox="1"/>
          <p:nvPr/>
        </p:nvSpPr>
        <p:spPr>
          <a:xfrm>
            <a:off x="4824396" y="2682070"/>
            <a:ext cx="2941948" cy="323165"/>
          </a:xfrm>
          <a:prstGeom prst="rect">
            <a:avLst/>
          </a:prstGeom>
          <a:noFill/>
        </p:spPr>
        <p:txBody>
          <a:bodyPr wrap="square" rtlCol="0">
            <a:spAutoFit/>
          </a:bodyPr>
          <a:lstStyle/>
          <a:p>
            <a:r>
              <a:rPr lang="en-US" sz="1500" dirty="0">
                <a:solidFill>
                  <a:schemeClr val="bg1"/>
                </a:solidFill>
                <a:latin typeface="Century Gothic" panose="020B0502020202020204" pitchFamily="34" charset="0"/>
              </a:rPr>
              <a:t>Description</a:t>
            </a:r>
          </a:p>
        </p:txBody>
      </p:sp>
      <p:sp>
        <p:nvSpPr>
          <p:cNvPr id="32" name="TextBox 31">
            <a:extLst>
              <a:ext uri="{FF2B5EF4-FFF2-40B4-BE49-F238E27FC236}">
                <a16:creationId xmlns:a16="http://schemas.microsoft.com/office/drawing/2014/main" id="{AC9D8790-1D4B-07B6-3C29-DF525896F516}"/>
              </a:ext>
            </a:extLst>
          </p:cNvPr>
          <p:cNvSpPr txBox="1"/>
          <p:nvPr/>
        </p:nvSpPr>
        <p:spPr>
          <a:xfrm>
            <a:off x="8543827" y="918946"/>
            <a:ext cx="3186259" cy="769441"/>
          </a:xfrm>
          <a:prstGeom prst="rect">
            <a:avLst/>
          </a:prstGeom>
          <a:noFill/>
        </p:spPr>
        <p:txBody>
          <a:bodyPr wrap="square" rtlCol="0">
            <a:spAutoFit/>
          </a:bodyPr>
          <a:lstStyle/>
          <a:p>
            <a:pPr algn="ctr"/>
            <a:r>
              <a:rPr lang="en-US" sz="2200" b="1" dirty="0">
                <a:solidFill>
                  <a:schemeClr val="accent1"/>
                </a:solidFill>
                <a:latin typeface="Century Gothic" panose="020B0502020202020204" pitchFamily="34" charset="0"/>
              </a:rPr>
              <a:t>Source and Validation</a:t>
            </a:r>
          </a:p>
        </p:txBody>
      </p:sp>
      <p:sp>
        <p:nvSpPr>
          <p:cNvPr id="33" name="TextBox 32">
            <a:extLst>
              <a:ext uri="{FF2B5EF4-FFF2-40B4-BE49-F238E27FC236}">
                <a16:creationId xmlns:a16="http://schemas.microsoft.com/office/drawing/2014/main" id="{7280674D-E691-D5D8-4630-A4719618F94A}"/>
              </a:ext>
            </a:extLst>
          </p:cNvPr>
          <p:cNvSpPr txBox="1"/>
          <p:nvPr/>
        </p:nvSpPr>
        <p:spPr>
          <a:xfrm>
            <a:off x="8929541" y="2682070"/>
            <a:ext cx="2941948" cy="323165"/>
          </a:xfrm>
          <a:prstGeom prst="rect">
            <a:avLst/>
          </a:prstGeom>
          <a:noFill/>
        </p:spPr>
        <p:txBody>
          <a:bodyPr wrap="square" rtlCol="0">
            <a:spAutoFit/>
          </a:bodyPr>
          <a:lstStyle/>
          <a:p>
            <a:r>
              <a:rPr lang="en-US" sz="1500" dirty="0">
                <a:solidFill>
                  <a:schemeClr val="bg1"/>
                </a:solidFill>
                <a:latin typeface="Century Gothic" panose="020B0502020202020204" pitchFamily="34" charset="0"/>
              </a:rPr>
              <a:t>Description</a:t>
            </a:r>
          </a:p>
        </p:txBody>
      </p:sp>
    </p:spTree>
    <p:extLst>
      <p:ext uri="{BB962C8B-B14F-4D97-AF65-F5344CB8AC3E}">
        <p14:creationId xmlns:p14="http://schemas.microsoft.com/office/powerpoint/2010/main" val="10626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C3707-A2D0-F6C4-8418-C66576F4655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3F431F2-95AD-71F9-BB38-A4ED840825ED}"/>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2040C8C-7A49-5D7D-9027-6D6E9F59FEC2}"/>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3</a:t>
            </a:r>
            <a:r>
              <a:rPr lang="en-US" sz="2200" dirty="0">
                <a:solidFill>
                  <a:schemeClr val="bg1"/>
                </a:solidFill>
                <a:latin typeface="Century Gothic" panose="020B0502020202020204" pitchFamily="34" charset="0"/>
              </a:rPr>
              <a:t> Proposed Solution</a:t>
            </a:r>
          </a:p>
        </p:txBody>
      </p:sp>
      <p:sp>
        <p:nvSpPr>
          <p:cNvPr id="4" name="Arrow: Chevron 3">
            <a:extLst>
              <a:ext uri="{FF2B5EF4-FFF2-40B4-BE49-F238E27FC236}">
                <a16:creationId xmlns:a16="http://schemas.microsoft.com/office/drawing/2014/main" id="{E0E8EBB0-DE31-6667-D32B-799FFDCD3495}"/>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D47758C3-2883-821B-F315-0AFCBE5A5057}"/>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FFA39CB9-AF81-E461-A469-CF5AF39E6E30}"/>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145957C4-70CB-945D-0C6E-CEBAE10876E9}"/>
              </a:ext>
            </a:extLst>
          </p:cNvPr>
          <p:cNvGraphicFramePr>
            <a:graphicFrameLocks noGrp="1"/>
          </p:cNvGraphicFramePr>
          <p:nvPr>
            <p:extLst>
              <p:ext uri="{D42A27DB-BD31-4B8C-83A1-F6EECF244321}">
                <p14:modId xmlns:p14="http://schemas.microsoft.com/office/powerpoint/2010/main" val="170642487"/>
              </p:ext>
            </p:extLst>
          </p:nvPr>
        </p:nvGraphicFramePr>
        <p:xfrm>
          <a:off x="282803" y="386500"/>
          <a:ext cx="11773034" cy="541500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Component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Explanation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Solution Title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Overview</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Alignment to Need</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Key Features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Optional Add-Ons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77071756"/>
                  </a:ext>
                </a:extLst>
              </a:tr>
            </a:tbl>
          </a:graphicData>
        </a:graphic>
      </p:graphicFrame>
    </p:spTree>
    <p:extLst>
      <p:ext uri="{BB962C8B-B14F-4D97-AF65-F5344CB8AC3E}">
        <p14:creationId xmlns:p14="http://schemas.microsoft.com/office/powerpoint/2010/main" val="40245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DBAD-FF6F-6420-DA47-974EFA6E8ED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A54A6C-EA6C-4C99-EF3B-DFA8F6769A17}"/>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57BDDB2-A2C1-ED3F-BABE-02A350A9056D}"/>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4</a:t>
            </a:r>
            <a:r>
              <a:rPr lang="en-US" sz="2200" dirty="0">
                <a:solidFill>
                  <a:schemeClr val="bg1"/>
                </a:solidFill>
                <a:latin typeface="Century Gothic" panose="020B0502020202020204" pitchFamily="34" charset="0"/>
              </a:rPr>
              <a:t> Benefits and Value Proposition</a:t>
            </a:r>
          </a:p>
        </p:txBody>
      </p:sp>
      <p:sp>
        <p:nvSpPr>
          <p:cNvPr id="4" name="Arrow: Chevron 3">
            <a:extLst>
              <a:ext uri="{FF2B5EF4-FFF2-40B4-BE49-F238E27FC236}">
                <a16:creationId xmlns:a16="http://schemas.microsoft.com/office/drawing/2014/main" id="{B0370996-23DC-0135-3301-7936D0FF8868}"/>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6B2B5B4D-526F-370D-3DBF-26F150D0C79B}"/>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F17C29A2-96C9-8D8C-6B3B-DFC0999FBFEA}"/>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DE5C8CCD-2A4D-3DAC-5F47-D0B39D2BF7E3}"/>
              </a:ext>
            </a:extLst>
          </p:cNvPr>
          <p:cNvGraphicFramePr>
            <a:graphicFrameLocks noGrp="1"/>
          </p:cNvGraphicFramePr>
          <p:nvPr>
            <p:extLst>
              <p:ext uri="{D42A27DB-BD31-4B8C-83A1-F6EECF244321}">
                <p14:modId xmlns:p14="http://schemas.microsoft.com/office/powerpoint/2010/main" val="2548919114"/>
              </p:ext>
            </p:extLst>
          </p:nvPr>
        </p:nvGraphicFramePr>
        <p:xfrm>
          <a:off x="282803" y="386500"/>
          <a:ext cx="11773034" cy="541500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Benefit Category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Client Value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Operational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Financial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Strategic</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End-User Impact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Support and Service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77071756"/>
                  </a:ext>
                </a:extLst>
              </a:tr>
            </a:tbl>
          </a:graphicData>
        </a:graphic>
      </p:graphicFrame>
    </p:spTree>
    <p:extLst>
      <p:ext uri="{BB962C8B-B14F-4D97-AF65-F5344CB8AC3E}">
        <p14:creationId xmlns:p14="http://schemas.microsoft.com/office/powerpoint/2010/main" val="213547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4BFA-46D6-0D33-3F17-171A0F463DB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F03F0E6-B5EA-0767-0075-146A3E7BE111}"/>
              </a:ext>
            </a:extLst>
          </p:cNvPr>
          <p:cNvSpPr/>
          <p:nvPr/>
        </p:nvSpPr>
        <p:spPr>
          <a:xfrm>
            <a:off x="125535" y="480768"/>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3695091-0D83-26B8-DBE8-325E1FB07921}"/>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812AD4-70E4-ADDE-718D-07AF0AFD3767}"/>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5</a:t>
            </a:r>
            <a:r>
              <a:rPr lang="en-US" sz="2200" dirty="0">
                <a:solidFill>
                  <a:schemeClr val="bg1"/>
                </a:solidFill>
                <a:latin typeface="Century Gothic" panose="020B0502020202020204" pitchFamily="34" charset="0"/>
              </a:rPr>
              <a:t> Scope of Work and Deliverables</a:t>
            </a:r>
          </a:p>
        </p:txBody>
      </p:sp>
      <p:sp>
        <p:nvSpPr>
          <p:cNvPr id="4" name="Arrow: Chevron 3">
            <a:extLst>
              <a:ext uri="{FF2B5EF4-FFF2-40B4-BE49-F238E27FC236}">
                <a16:creationId xmlns:a16="http://schemas.microsoft.com/office/drawing/2014/main" id="{23B3B20B-B0DF-8BB7-49E1-D5F77E91428A}"/>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FD68FA7F-EC86-25BA-9A3F-1A371FC50AEA}"/>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1694097-888A-10F1-F2A4-3CC001D0FB00}"/>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9AB2178F-3679-C748-9BED-1121EBD5D713}"/>
              </a:ext>
            </a:extLst>
          </p:cNvPr>
          <p:cNvCxnSpPr/>
          <p:nvPr/>
        </p:nvCxnSpPr>
        <p:spPr>
          <a:xfrm>
            <a:off x="160256" y="4458878"/>
            <a:ext cx="11821212" cy="0"/>
          </a:xfrm>
          <a:prstGeom prst="straightConnector1">
            <a:avLst/>
          </a:prstGeom>
          <a:ln w="28575">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Flowchart: Decision 8">
            <a:extLst>
              <a:ext uri="{FF2B5EF4-FFF2-40B4-BE49-F238E27FC236}">
                <a16:creationId xmlns:a16="http://schemas.microsoft.com/office/drawing/2014/main" id="{FB087BE9-0D5F-DE34-475D-452CC6F00E73}"/>
              </a:ext>
            </a:extLst>
          </p:cNvPr>
          <p:cNvSpPr/>
          <p:nvPr/>
        </p:nvSpPr>
        <p:spPr>
          <a:xfrm>
            <a:off x="801277" y="4303337"/>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0C6E7C3-1F1D-3F93-E5B2-63668486E49D}"/>
              </a:ext>
            </a:extLst>
          </p:cNvPr>
          <p:cNvCxnSpPr/>
          <p:nvPr/>
        </p:nvCxnSpPr>
        <p:spPr>
          <a:xfrm>
            <a:off x="1033427" y="4703975"/>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9FEAC0A-1823-E391-B850-9D71D59A5EA2}"/>
              </a:ext>
            </a:extLst>
          </p:cNvPr>
          <p:cNvSpPr txBox="1"/>
          <p:nvPr/>
        </p:nvSpPr>
        <p:spPr>
          <a:xfrm>
            <a:off x="406544" y="5277861"/>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Weeks 00</a:t>
            </a:r>
          </a:p>
        </p:txBody>
      </p:sp>
      <p:cxnSp>
        <p:nvCxnSpPr>
          <p:cNvPr id="13" name="Straight Connector 12">
            <a:extLst>
              <a:ext uri="{FF2B5EF4-FFF2-40B4-BE49-F238E27FC236}">
                <a16:creationId xmlns:a16="http://schemas.microsoft.com/office/drawing/2014/main" id="{EA08E9E8-5B59-4819-1339-F4791101722E}"/>
              </a:ext>
            </a:extLst>
          </p:cNvPr>
          <p:cNvCxnSpPr>
            <a:cxnSpLocks/>
          </p:cNvCxnSpPr>
          <p:nvPr/>
        </p:nvCxnSpPr>
        <p:spPr>
          <a:xfrm>
            <a:off x="1033426" y="3429000"/>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5" name="Arrow: Pentagon 14">
            <a:extLst>
              <a:ext uri="{FF2B5EF4-FFF2-40B4-BE49-F238E27FC236}">
                <a16:creationId xmlns:a16="http://schemas.microsoft.com/office/drawing/2014/main" id="{0AF18EA0-0D39-E5F3-EDCD-F6CC00E0062F}"/>
              </a:ext>
            </a:extLst>
          </p:cNvPr>
          <p:cNvSpPr/>
          <p:nvPr/>
        </p:nvSpPr>
        <p:spPr>
          <a:xfrm rot="5400000">
            <a:off x="583908" y="-458375"/>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7CF5F6-BDB3-9969-4371-3BB640587AF9}"/>
              </a:ext>
            </a:extLst>
          </p:cNvPr>
          <p:cNvSpPr txBox="1"/>
          <p:nvPr/>
        </p:nvSpPr>
        <p:spPr>
          <a:xfrm>
            <a:off x="125533" y="111557"/>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1</a:t>
            </a:r>
          </a:p>
        </p:txBody>
      </p:sp>
      <p:sp>
        <p:nvSpPr>
          <p:cNvPr id="18" name="TextBox 17">
            <a:extLst>
              <a:ext uri="{FF2B5EF4-FFF2-40B4-BE49-F238E27FC236}">
                <a16:creationId xmlns:a16="http://schemas.microsoft.com/office/drawing/2014/main" id="{4A09CF7D-F0B6-6417-40CC-125CE339E439}"/>
              </a:ext>
            </a:extLst>
          </p:cNvPr>
          <p:cNvSpPr txBox="1"/>
          <p:nvPr/>
        </p:nvSpPr>
        <p:spPr>
          <a:xfrm>
            <a:off x="160256" y="1355634"/>
            <a:ext cx="1800519"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19" name="TextBox 18">
            <a:extLst>
              <a:ext uri="{FF2B5EF4-FFF2-40B4-BE49-F238E27FC236}">
                <a16:creationId xmlns:a16="http://schemas.microsoft.com/office/drawing/2014/main" id="{F09164A3-FF36-FB0D-716A-E8B5A2C6D514}"/>
              </a:ext>
            </a:extLst>
          </p:cNvPr>
          <p:cNvSpPr txBox="1"/>
          <p:nvPr/>
        </p:nvSpPr>
        <p:spPr>
          <a:xfrm>
            <a:off x="133166" y="2724538"/>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Name</a:t>
            </a:r>
          </a:p>
        </p:txBody>
      </p:sp>
      <p:sp>
        <p:nvSpPr>
          <p:cNvPr id="20" name="Rectangle 19">
            <a:extLst>
              <a:ext uri="{FF2B5EF4-FFF2-40B4-BE49-F238E27FC236}">
                <a16:creationId xmlns:a16="http://schemas.microsoft.com/office/drawing/2014/main" id="{4F6D4535-F6BD-6934-E16B-7FD2CD3B713D}"/>
              </a:ext>
            </a:extLst>
          </p:cNvPr>
          <p:cNvSpPr/>
          <p:nvPr/>
        </p:nvSpPr>
        <p:spPr>
          <a:xfrm>
            <a:off x="2727322" y="480768"/>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D8CFE8F9-3C8F-DDD9-0780-5357B09096EE}"/>
              </a:ext>
            </a:extLst>
          </p:cNvPr>
          <p:cNvSpPr/>
          <p:nvPr/>
        </p:nvSpPr>
        <p:spPr>
          <a:xfrm>
            <a:off x="3403064" y="4303337"/>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11D3E3A-6170-5B89-6FB5-5838056F4B2F}"/>
              </a:ext>
            </a:extLst>
          </p:cNvPr>
          <p:cNvCxnSpPr/>
          <p:nvPr/>
        </p:nvCxnSpPr>
        <p:spPr>
          <a:xfrm>
            <a:off x="3635214" y="4703975"/>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1AA71A5-91BE-8EEC-337B-4C1A38DF820D}"/>
              </a:ext>
            </a:extLst>
          </p:cNvPr>
          <p:cNvSpPr txBox="1"/>
          <p:nvPr/>
        </p:nvSpPr>
        <p:spPr>
          <a:xfrm>
            <a:off x="3008331" y="5277861"/>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Weeks 00</a:t>
            </a:r>
          </a:p>
        </p:txBody>
      </p:sp>
      <p:cxnSp>
        <p:nvCxnSpPr>
          <p:cNvPr id="24" name="Straight Connector 23">
            <a:extLst>
              <a:ext uri="{FF2B5EF4-FFF2-40B4-BE49-F238E27FC236}">
                <a16:creationId xmlns:a16="http://schemas.microsoft.com/office/drawing/2014/main" id="{A43D1B92-EEBF-ACD7-5DC5-08062D1416D4}"/>
              </a:ext>
            </a:extLst>
          </p:cNvPr>
          <p:cNvCxnSpPr>
            <a:cxnSpLocks/>
          </p:cNvCxnSpPr>
          <p:nvPr/>
        </p:nvCxnSpPr>
        <p:spPr>
          <a:xfrm>
            <a:off x="3635213" y="3429000"/>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5" name="Arrow: Pentagon 24">
            <a:extLst>
              <a:ext uri="{FF2B5EF4-FFF2-40B4-BE49-F238E27FC236}">
                <a16:creationId xmlns:a16="http://schemas.microsoft.com/office/drawing/2014/main" id="{D8E8501C-5167-C334-4855-D03087CC8E02}"/>
              </a:ext>
            </a:extLst>
          </p:cNvPr>
          <p:cNvSpPr/>
          <p:nvPr/>
        </p:nvSpPr>
        <p:spPr>
          <a:xfrm rot="5400000">
            <a:off x="3185695" y="-458375"/>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DC7CB7C-60B5-C775-4E38-BC8D0AC31BD5}"/>
              </a:ext>
            </a:extLst>
          </p:cNvPr>
          <p:cNvSpPr txBox="1"/>
          <p:nvPr/>
        </p:nvSpPr>
        <p:spPr>
          <a:xfrm>
            <a:off x="2727320" y="111557"/>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2</a:t>
            </a:r>
          </a:p>
        </p:txBody>
      </p:sp>
      <p:sp>
        <p:nvSpPr>
          <p:cNvPr id="30" name="Rectangle 29">
            <a:extLst>
              <a:ext uri="{FF2B5EF4-FFF2-40B4-BE49-F238E27FC236}">
                <a16:creationId xmlns:a16="http://schemas.microsoft.com/office/drawing/2014/main" id="{9080E34F-D3C7-93E7-52B2-48CAE763602D}"/>
              </a:ext>
            </a:extLst>
          </p:cNvPr>
          <p:cNvSpPr/>
          <p:nvPr/>
        </p:nvSpPr>
        <p:spPr>
          <a:xfrm>
            <a:off x="5285493" y="465269"/>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cision 30">
            <a:extLst>
              <a:ext uri="{FF2B5EF4-FFF2-40B4-BE49-F238E27FC236}">
                <a16:creationId xmlns:a16="http://schemas.microsoft.com/office/drawing/2014/main" id="{81E73EA7-324B-8C5A-F437-59AB5F215966}"/>
              </a:ext>
            </a:extLst>
          </p:cNvPr>
          <p:cNvSpPr/>
          <p:nvPr/>
        </p:nvSpPr>
        <p:spPr>
          <a:xfrm>
            <a:off x="5961235" y="4287838"/>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4AF53CB-56F8-04E8-1B02-04F4CEE0BC17}"/>
              </a:ext>
            </a:extLst>
          </p:cNvPr>
          <p:cNvCxnSpPr/>
          <p:nvPr/>
        </p:nvCxnSpPr>
        <p:spPr>
          <a:xfrm>
            <a:off x="6193385" y="4688476"/>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D0E75B69-2C83-2760-DCC1-BF5629B82102}"/>
              </a:ext>
            </a:extLst>
          </p:cNvPr>
          <p:cNvSpPr txBox="1"/>
          <p:nvPr/>
        </p:nvSpPr>
        <p:spPr>
          <a:xfrm>
            <a:off x="5566502" y="5262362"/>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 00</a:t>
            </a:r>
          </a:p>
        </p:txBody>
      </p:sp>
      <p:cxnSp>
        <p:nvCxnSpPr>
          <p:cNvPr id="34" name="Straight Connector 33">
            <a:extLst>
              <a:ext uri="{FF2B5EF4-FFF2-40B4-BE49-F238E27FC236}">
                <a16:creationId xmlns:a16="http://schemas.microsoft.com/office/drawing/2014/main" id="{0816C17E-7A61-027A-7E40-F9566348E09E}"/>
              </a:ext>
            </a:extLst>
          </p:cNvPr>
          <p:cNvCxnSpPr>
            <a:cxnSpLocks/>
          </p:cNvCxnSpPr>
          <p:nvPr/>
        </p:nvCxnSpPr>
        <p:spPr>
          <a:xfrm>
            <a:off x="6193384" y="3413501"/>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5" name="Arrow: Pentagon 34">
            <a:extLst>
              <a:ext uri="{FF2B5EF4-FFF2-40B4-BE49-F238E27FC236}">
                <a16:creationId xmlns:a16="http://schemas.microsoft.com/office/drawing/2014/main" id="{1D0EACCC-8FA9-7FD6-C2A9-88B9484E8ADD}"/>
              </a:ext>
            </a:extLst>
          </p:cNvPr>
          <p:cNvSpPr/>
          <p:nvPr/>
        </p:nvSpPr>
        <p:spPr>
          <a:xfrm rot="5400000">
            <a:off x="5743866" y="-473874"/>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608690F-C387-440D-D54D-418DFBABD2C1}"/>
              </a:ext>
            </a:extLst>
          </p:cNvPr>
          <p:cNvSpPr txBox="1"/>
          <p:nvPr/>
        </p:nvSpPr>
        <p:spPr>
          <a:xfrm>
            <a:off x="5285491" y="96058"/>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3</a:t>
            </a:r>
          </a:p>
        </p:txBody>
      </p:sp>
      <p:sp>
        <p:nvSpPr>
          <p:cNvPr id="39" name="Rectangle 38">
            <a:extLst>
              <a:ext uri="{FF2B5EF4-FFF2-40B4-BE49-F238E27FC236}">
                <a16:creationId xmlns:a16="http://schemas.microsoft.com/office/drawing/2014/main" id="{D14B2C10-2765-1410-7DC9-DA7EB0BA2EE8}"/>
              </a:ext>
            </a:extLst>
          </p:cNvPr>
          <p:cNvSpPr/>
          <p:nvPr/>
        </p:nvSpPr>
        <p:spPr>
          <a:xfrm>
            <a:off x="7695218" y="465269"/>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a16="http://schemas.microsoft.com/office/drawing/2014/main" id="{CFD621CD-D00D-A6D7-CA09-B8190D3C167A}"/>
              </a:ext>
            </a:extLst>
          </p:cNvPr>
          <p:cNvSpPr/>
          <p:nvPr/>
        </p:nvSpPr>
        <p:spPr>
          <a:xfrm>
            <a:off x="8370960" y="4287838"/>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3C776AE-1363-6497-9DC5-78CDFD7786CB}"/>
              </a:ext>
            </a:extLst>
          </p:cNvPr>
          <p:cNvCxnSpPr/>
          <p:nvPr/>
        </p:nvCxnSpPr>
        <p:spPr>
          <a:xfrm>
            <a:off x="8603110" y="4688476"/>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926250E-1188-61D7-9DF7-03ACFE48B910}"/>
              </a:ext>
            </a:extLst>
          </p:cNvPr>
          <p:cNvSpPr txBox="1"/>
          <p:nvPr/>
        </p:nvSpPr>
        <p:spPr>
          <a:xfrm>
            <a:off x="7976227" y="5262362"/>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Weeks 00</a:t>
            </a:r>
          </a:p>
        </p:txBody>
      </p:sp>
      <p:cxnSp>
        <p:nvCxnSpPr>
          <p:cNvPr id="43" name="Straight Connector 42">
            <a:extLst>
              <a:ext uri="{FF2B5EF4-FFF2-40B4-BE49-F238E27FC236}">
                <a16:creationId xmlns:a16="http://schemas.microsoft.com/office/drawing/2014/main" id="{1EDDE56B-795E-0298-6D5D-C82093C79195}"/>
              </a:ext>
            </a:extLst>
          </p:cNvPr>
          <p:cNvCxnSpPr>
            <a:cxnSpLocks/>
          </p:cNvCxnSpPr>
          <p:nvPr/>
        </p:nvCxnSpPr>
        <p:spPr>
          <a:xfrm>
            <a:off x="8603109" y="3413501"/>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44" name="Arrow: Pentagon 43">
            <a:extLst>
              <a:ext uri="{FF2B5EF4-FFF2-40B4-BE49-F238E27FC236}">
                <a16:creationId xmlns:a16="http://schemas.microsoft.com/office/drawing/2014/main" id="{4007D9BD-7F0D-DCD8-ECC5-E0CE8693C760}"/>
              </a:ext>
            </a:extLst>
          </p:cNvPr>
          <p:cNvSpPr/>
          <p:nvPr/>
        </p:nvSpPr>
        <p:spPr>
          <a:xfrm rot="5400000">
            <a:off x="8153591" y="-473874"/>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7DFF6CC-A3A8-F874-2D1F-C444CC4C0197}"/>
              </a:ext>
            </a:extLst>
          </p:cNvPr>
          <p:cNvSpPr txBox="1"/>
          <p:nvPr/>
        </p:nvSpPr>
        <p:spPr>
          <a:xfrm>
            <a:off x="7695216" y="96058"/>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4</a:t>
            </a:r>
          </a:p>
        </p:txBody>
      </p:sp>
      <p:sp>
        <p:nvSpPr>
          <p:cNvPr id="48" name="Rectangle 47">
            <a:extLst>
              <a:ext uri="{FF2B5EF4-FFF2-40B4-BE49-F238E27FC236}">
                <a16:creationId xmlns:a16="http://schemas.microsoft.com/office/drawing/2014/main" id="{4671562F-2AC9-7BA8-F0FF-20717E5A4ACC}"/>
              </a:ext>
            </a:extLst>
          </p:cNvPr>
          <p:cNvSpPr/>
          <p:nvPr/>
        </p:nvSpPr>
        <p:spPr>
          <a:xfrm>
            <a:off x="10048329" y="480768"/>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cision 48">
            <a:extLst>
              <a:ext uri="{FF2B5EF4-FFF2-40B4-BE49-F238E27FC236}">
                <a16:creationId xmlns:a16="http://schemas.microsoft.com/office/drawing/2014/main" id="{A947C0AF-C726-91F0-5577-26C366A0BF54}"/>
              </a:ext>
            </a:extLst>
          </p:cNvPr>
          <p:cNvSpPr/>
          <p:nvPr/>
        </p:nvSpPr>
        <p:spPr>
          <a:xfrm>
            <a:off x="10724071" y="4303337"/>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885B5566-037A-CE13-2D86-0C3BDF679AB2}"/>
              </a:ext>
            </a:extLst>
          </p:cNvPr>
          <p:cNvCxnSpPr/>
          <p:nvPr/>
        </p:nvCxnSpPr>
        <p:spPr>
          <a:xfrm>
            <a:off x="10956221" y="4703975"/>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94874892-B7ED-9840-C47B-9B2AEC192644}"/>
              </a:ext>
            </a:extLst>
          </p:cNvPr>
          <p:cNvSpPr txBox="1"/>
          <p:nvPr/>
        </p:nvSpPr>
        <p:spPr>
          <a:xfrm>
            <a:off x="10329338" y="5277861"/>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 00</a:t>
            </a:r>
          </a:p>
        </p:txBody>
      </p:sp>
      <p:cxnSp>
        <p:nvCxnSpPr>
          <p:cNvPr id="52" name="Straight Connector 51">
            <a:extLst>
              <a:ext uri="{FF2B5EF4-FFF2-40B4-BE49-F238E27FC236}">
                <a16:creationId xmlns:a16="http://schemas.microsoft.com/office/drawing/2014/main" id="{63B46838-38A3-4E5B-81CF-B0A448924393}"/>
              </a:ext>
            </a:extLst>
          </p:cNvPr>
          <p:cNvCxnSpPr>
            <a:cxnSpLocks/>
          </p:cNvCxnSpPr>
          <p:nvPr/>
        </p:nvCxnSpPr>
        <p:spPr>
          <a:xfrm>
            <a:off x="10956220" y="3429000"/>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53" name="Arrow: Pentagon 52">
            <a:extLst>
              <a:ext uri="{FF2B5EF4-FFF2-40B4-BE49-F238E27FC236}">
                <a16:creationId xmlns:a16="http://schemas.microsoft.com/office/drawing/2014/main" id="{93DAA15E-EF6E-5538-9E58-34716F176F4C}"/>
              </a:ext>
            </a:extLst>
          </p:cNvPr>
          <p:cNvSpPr/>
          <p:nvPr/>
        </p:nvSpPr>
        <p:spPr>
          <a:xfrm rot="5400000">
            <a:off x="10506702" y="-458375"/>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CF4CF97-6726-B528-E5D2-954D9D73AA96}"/>
              </a:ext>
            </a:extLst>
          </p:cNvPr>
          <p:cNvSpPr txBox="1"/>
          <p:nvPr/>
        </p:nvSpPr>
        <p:spPr>
          <a:xfrm>
            <a:off x="10048327" y="111557"/>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5</a:t>
            </a:r>
          </a:p>
        </p:txBody>
      </p:sp>
      <p:sp>
        <p:nvSpPr>
          <p:cNvPr id="5" name="TextBox 4">
            <a:extLst>
              <a:ext uri="{FF2B5EF4-FFF2-40B4-BE49-F238E27FC236}">
                <a16:creationId xmlns:a16="http://schemas.microsoft.com/office/drawing/2014/main" id="{07F93835-AB87-DE7B-A3CC-1C2E23905CE5}"/>
              </a:ext>
            </a:extLst>
          </p:cNvPr>
          <p:cNvSpPr txBox="1"/>
          <p:nvPr/>
        </p:nvSpPr>
        <p:spPr>
          <a:xfrm>
            <a:off x="2882797" y="1296470"/>
            <a:ext cx="1800519"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7" name="TextBox 6">
            <a:extLst>
              <a:ext uri="{FF2B5EF4-FFF2-40B4-BE49-F238E27FC236}">
                <a16:creationId xmlns:a16="http://schemas.microsoft.com/office/drawing/2014/main" id="{4F8AD3EB-14DF-A69B-3DB0-5051559FFD0C}"/>
              </a:ext>
            </a:extLst>
          </p:cNvPr>
          <p:cNvSpPr txBox="1"/>
          <p:nvPr/>
        </p:nvSpPr>
        <p:spPr>
          <a:xfrm>
            <a:off x="2855707" y="2665374"/>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Name</a:t>
            </a:r>
          </a:p>
        </p:txBody>
      </p:sp>
      <p:sp>
        <p:nvSpPr>
          <p:cNvPr id="10" name="TextBox 9">
            <a:extLst>
              <a:ext uri="{FF2B5EF4-FFF2-40B4-BE49-F238E27FC236}">
                <a16:creationId xmlns:a16="http://schemas.microsoft.com/office/drawing/2014/main" id="{329AD930-D871-6101-C6DE-4C4395985766}"/>
              </a:ext>
            </a:extLst>
          </p:cNvPr>
          <p:cNvSpPr txBox="1"/>
          <p:nvPr/>
        </p:nvSpPr>
        <p:spPr>
          <a:xfrm>
            <a:off x="5387987" y="1326451"/>
            <a:ext cx="1800519"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14" name="TextBox 13">
            <a:extLst>
              <a:ext uri="{FF2B5EF4-FFF2-40B4-BE49-F238E27FC236}">
                <a16:creationId xmlns:a16="http://schemas.microsoft.com/office/drawing/2014/main" id="{1145352B-D782-1532-8F44-9E4542EB7E3F}"/>
              </a:ext>
            </a:extLst>
          </p:cNvPr>
          <p:cNvSpPr txBox="1"/>
          <p:nvPr/>
        </p:nvSpPr>
        <p:spPr>
          <a:xfrm>
            <a:off x="5360897" y="2695355"/>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Name</a:t>
            </a:r>
          </a:p>
        </p:txBody>
      </p:sp>
      <p:sp>
        <p:nvSpPr>
          <p:cNvPr id="57" name="TextBox 56">
            <a:extLst>
              <a:ext uri="{FF2B5EF4-FFF2-40B4-BE49-F238E27FC236}">
                <a16:creationId xmlns:a16="http://schemas.microsoft.com/office/drawing/2014/main" id="{E6F2CADB-D582-B0A8-4C75-5BDA764AB63C}"/>
              </a:ext>
            </a:extLst>
          </p:cNvPr>
          <p:cNvSpPr txBox="1"/>
          <p:nvPr/>
        </p:nvSpPr>
        <p:spPr>
          <a:xfrm>
            <a:off x="7797712" y="1280971"/>
            <a:ext cx="1800519"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58" name="TextBox 57">
            <a:extLst>
              <a:ext uri="{FF2B5EF4-FFF2-40B4-BE49-F238E27FC236}">
                <a16:creationId xmlns:a16="http://schemas.microsoft.com/office/drawing/2014/main" id="{0399A4F1-CCF8-2DA9-266C-F3805D8B5238}"/>
              </a:ext>
            </a:extLst>
          </p:cNvPr>
          <p:cNvSpPr txBox="1"/>
          <p:nvPr/>
        </p:nvSpPr>
        <p:spPr>
          <a:xfrm>
            <a:off x="7770622" y="2649875"/>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Name</a:t>
            </a:r>
          </a:p>
        </p:txBody>
      </p:sp>
      <p:sp>
        <p:nvSpPr>
          <p:cNvPr id="59" name="TextBox 58">
            <a:extLst>
              <a:ext uri="{FF2B5EF4-FFF2-40B4-BE49-F238E27FC236}">
                <a16:creationId xmlns:a16="http://schemas.microsoft.com/office/drawing/2014/main" id="{B60AEEBD-3C85-B0A1-2662-97952E1303EF}"/>
              </a:ext>
            </a:extLst>
          </p:cNvPr>
          <p:cNvSpPr txBox="1"/>
          <p:nvPr/>
        </p:nvSpPr>
        <p:spPr>
          <a:xfrm>
            <a:off x="10150823" y="1251627"/>
            <a:ext cx="1800519" cy="32316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Description</a:t>
            </a:r>
          </a:p>
        </p:txBody>
      </p:sp>
      <p:sp>
        <p:nvSpPr>
          <p:cNvPr id="60" name="TextBox 59">
            <a:extLst>
              <a:ext uri="{FF2B5EF4-FFF2-40B4-BE49-F238E27FC236}">
                <a16:creationId xmlns:a16="http://schemas.microsoft.com/office/drawing/2014/main" id="{180A9B48-6760-5D43-443F-F7FF1EB528CB}"/>
              </a:ext>
            </a:extLst>
          </p:cNvPr>
          <p:cNvSpPr txBox="1"/>
          <p:nvPr/>
        </p:nvSpPr>
        <p:spPr>
          <a:xfrm>
            <a:off x="10123733" y="2620531"/>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Name</a:t>
            </a:r>
          </a:p>
        </p:txBody>
      </p:sp>
    </p:spTree>
    <p:extLst>
      <p:ext uri="{BB962C8B-B14F-4D97-AF65-F5344CB8AC3E}">
        <p14:creationId xmlns:p14="http://schemas.microsoft.com/office/powerpoint/2010/main" val="196872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9D8E2-40F6-B989-C725-9BF6888CEE4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5D3B034-5B0D-F714-0F94-38A468AD0A47}"/>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FAA8E0-096C-21AE-632A-8C40AAF52C12}"/>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6</a:t>
            </a:r>
            <a:r>
              <a:rPr lang="en-US" sz="2200" dirty="0">
                <a:solidFill>
                  <a:schemeClr val="bg1"/>
                </a:solidFill>
                <a:latin typeface="Century Gothic" panose="020B0502020202020204" pitchFamily="34" charset="0"/>
              </a:rPr>
              <a:t> Pricing and Investment</a:t>
            </a:r>
          </a:p>
        </p:txBody>
      </p:sp>
      <p:sp>
        <p:nvSpPr>
          <p:cNvPr id="4" name="Arrow: Chevron 3">
            <a:extLst>
              <a:ext uri="{FF2B5EF4-FFF2-40B4-BE49-F238E27FC236}">
                <a16:creationId xmlns:a16="http://schemas.microsoft.com/office/drawing/2014/main" id="{A2B9C0C7-9719-0B1B-426C-F7F3249AF8F6}"/>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55043793-A801-F0C2-C8F9-12DAD17F145B}"/>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9B49E24F-C37D-CA54-EF95-B6422BA70ED2}"/>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7C32664D-2350-5E92-166F-93995A58C3D6}"/>
              </a:ext>
            </a:extLst>
          </p:cNvPr>
          <p:cNvGraphicFramePr>
            <a:graphicFrameLocks noGrp="1"/>
          </p:cNvGraphicFramePr>
          <p:nvPr>
            <p:extLst>
              <p:ext uri="{D42A27DB-BD31-4B8C-83A1-F6EECF244321}">
                <p14:modId xmlns:p14="http://schemas.microsoft.com/office/powerpoint/2010/main" val="3303544987"/>
              </p:ext>
            </p:extLst>
          </p:nvPr>
        </p:nvGraphicFramePr>
        <p:xfrm>
          <a:off x="282803" y="386501"/>
          <a:ext cx="11773032" cy="3883839"/>
        </p:xfrm>
        <a:graphic>
          <a:graphicData uri="http://schemas.openxmlformats.org/drawingml/2006/table">
            <a:tbl>
              <a:tblPr firstRow="1" firstCol="1" bandRow="1"/>
              <a:tblGrid>
                <a:gridCol w="4722830">
                  <a:extLst>
                    <a:ext uri="{9D8B030D-6E8A-4147-A177-3AD203B41FA5}">
                      <a16:colId xmlns:a16="http://schemas.microsoft.com/office/drawing/2014/main" val="379159066"/>
                    </a:ext>
                  </a:extLst>
                </a:gridCol>
                <a:gridCol w="2865748">
                  <a:extLst>
                    <a:ext uri="{9D8B030D-6E8A-4147-A177-3AD203B41FA5}">
                      <a16:colId xmlns:a16="http://schemas.microsoft.com/office/drawing/2014/main" val="1456173260"/>
                    </a:ext>
                  </a:extLst>
                </a:gridCol>
                <a:gridCol w="2055044">
                  <a:extLst>
                    <a:ext uri="{9D8B030D-6E8A-4147-A177-3AD203B41FA5}">
                      <a16:colId xmlns:a16="http://schemas.microsoft.com/office/drawing/2014/main" val="3952565475"/>
                    </a:ext>
                  </a:extLst>
                </a:gridCol>
                <a:gridCol w="2129410">
                  <a:extLst>
                    <a:ext uri="{9D8B030D-6E8A-4147-A177-3AD203B41FA5}">
                      <a16:colId xmlns:a16="http://schemas.microsoft.com/office/drawing/2014/main" val="248021517"/>
                    </a:ext>
                  </a:extLst>
                </a:gridCol>
              </a:tblGrid>
              <a:tr h="342004">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Service / Item</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335"/>
                    </a:solidFill>
                  </a:tcPr>
                </a:tc>
                <a:tc>
                  <a:txBody>
                    <a:bodyPr/>
                    <a:lstStyle/>
                    <a:p>
                      <a:pPr marL="0" marR="0" algn="ctr">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Quantity / Period</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335"/>
                    </a:solidFill>
                  </a:tcPr>
                </a:tc>
                <a:tc>
                  <a:txBody>
                    <a:bodyPr/>
                    <a:lstStyle/>
                    <a:p>
                      <a:pPr marL="0" marR="0" algn="ctr">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Unit Cost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335"/>
                    </a:solidFill>
                  </a:tcPr>
                </a:tc>
                <a:tc>
                  <a:txBody>
                    <a:bodyPr/>
                    <a:lstStyle/>
                    <a:p>
                      <a:pPr marL="0" marR="0" algn="ctr">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Line Total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335"/>
                    </a:solidFill>
                  </a:tcPr>
                </a:tc>
                <a:extLst>
                  <a:ext uri="{0D108BD9-81ED-4DB2-BD59-A6C34878D82A}">
                    <a16:rowId xmlns:a16="http://schemas.microsoft.com/office/drawing/2014/main" val="2869120268"/>
                  </a:ext>
                </a:extLst>
              </a:tr>
              <a:tr h="708367">
                <a:tc>
                  <a:txBody>
                    <a:bodyPr/>
                    <a:lstStyle/>
                    <a:p>
                      <a:pPr marL="0" marR="0">
                        <a:lnSpc>
                          <a:spcPct val="115000"/>
                        </a:lnSpc>
                        <a:spcAft>
                          <a:spcPts val="800"/>
                        </a:spcAft>
                        <a:buNone/>
                      </a:pPr>
                      <a:r>
                        <a:rPr lang="en-US" sz="1600" b="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Leadership Program – Cohort 1</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F9D3"/>
                    </a:solid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708367">
                <a:tc>
                  <a:txBody>
                    <a:bodyPr/>
                    <a:lstStyle/>
                    <a:p>
                      <a:pPr marL="0" marR="0">
                        <a:lnSpc>
                          <a:spcPct val="115000"/>
                        </a:lnSpc>
                        <a:spcAft>
                          <a:spcPts val="800"/>
                        </a:spcAft>
                        <a:buNone/>
                      </a:pPr>
                      <a:r>
                        <a:rPr lang="en-US" sz="1600" b="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Online Learning Access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F9D3"/>
                    </a:solid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708367">
                <a:tc>
                  <a:txBody>
                    <a:bodyPr/>
                    <a:lstStyle/>
                    <a:p>
                      <a:pPr marL="0" marR="0">
                        <a:lnSpc>
                          <a:spcPct val="115000"/>
                        </a:lnSpc>
                        <a:spcAft>
                          <a:spcPts val="800"/>
                        </a:spcAft>
                        <a:buNone/>
                      </a:pPr>
                      <a:r>
                        <a:rPr lang="en-US" sz="1600" b="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Coaching &amp; Materials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F9D3"/>
                    </a:solid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708367">
                <a:tc>
                  <a:txBody>
                    <a:bodyPr/>
                    <a:lstStyle/>
                    <a:p>
                      <a:pPr marL="0" marR="0">
                        <a:lnSpc>
                          <a:spcPct val="115000"/>
                        </a:lnSpc>
                        <a:spcAft>
                          <a:spcPts val="800"/>
                        </a:spcAft>
                        <a:buNone/>
                      </a:pPr>
                      <a:r>
                        <a:rPr lang="en-US" sz="1600" b="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360 Feedback (Optional)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F9D3"/>
                    </a:solid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r h="708367">
                <a:tc>
                  <a:txBody>
                    <a:bodyPr/>
                    <a:lstStyle/>
                    <a:p>
                      <a:pPr marL="0" marR="0" algn="r">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Total Investment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buNone/>
                      </a:pPr>
                      <a:endPar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77071756"/>
                  </a:ext>
                </a:extLst>
              </a:tr>
            </a:tbl>
          </a:graphicData>
        </a:graphic>
      </p:graphicFrame>
      <p:sp>
        <p:nvSpPr>
          <p:cNvPr id="5" name="TextBox 4">
            <a:extLst>
              <a:ext uri="{FF2B5EF4-FFF2-40B4-BE49-F238E27FC236}">
                <a16:creationId xmlns:a16="http://schemas.microsoft.com/office/drawing/2014/main" id="{35037F64-E167-40E0-C878-4F4FDE0014CD}"/>
              </a:ext>
            </a:extLst>
          </p:cNvPr>
          <p:cNvSpPr txBox="1"/>
          <p:nvPr/>
        </p:nvSpPr>
        <p:spPr>
          <a:xfrm>
            <a:off x="282803" y="5074588"/>
            <a:ext cx="11773032" cy="369332"/>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Payment Terms: </a:t>
            </a:r>
            <a:r>
              <a:rPr lang="en-US" sz="18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50% deposit due upon agreement. Remaining balance due </a:t>
            </a:r>
            <a:r>
              <a:rPr lang="en-US"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upon</a:t>
            </a:r>
            <a:r>
              <a:rPr lang="en-US" sz="18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program completion.</a:t>
            </a:r>
            <a:endParaRPr lang="en-US" sz="1600" b="1"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99412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244F6-0FF8-2585-272F-5F443F75F6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4DA99A2-EACE-8E6D-514D-953475347EAA}"/>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613E1C-7139-203A-75BB-B16FBAC3360F}"/>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7</a:t>
            </a:r>
            <a:r>
              <a:rPr lang="en-US" sz="2200" dirty="0">
                <a:solidFill>
                  <a:schemeClr val="bg1"/>
                </a:solidFill>
                <a:latin typeface="Century Gothic" panose="020B0502020202020204" pitchFamily="34" charset="0"/>
              </a:rPr>
              <a:t> Timeline</a:t>
            </a:r>
          </a:p>
        </p:txBody>
      </p:sp>
      <p:sp>
        <p:nvSpPr>
          <p:cNvPr id="4" name="Arrow: Chevron 3">
            <a:extLst>
              <a:ext uri="{FF2B5EF4-FFF2-40B4-BE49-F238E27FC236}">
                <a16:creationId xmlns:a16="http://schemas.microsoft.com/office/drawing/2014/main" id="{0F79F787-BA8A-38E5-0A5D-1CE73CC4CD47}"/>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8F7423FB-59A7-0578-8A49-1FF5DDC18715}"/>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A6E19D98-F01E-1D9A-C1CE-19B261C0AFBC}"/>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19F29E4-7C69-AF9C-5A10-5867D284DC45}"/>
              </a:ext>
            </a:extLst>
          </p:cNvPr>
          <p:cNvCxnSpPr>
            <a:cxnSpLocks/>
          </p:cNvCxnSpPr>
          <p:nvPr/>
        </p:nvCxnSpPr>
        <p:spPr>
          <a:xfrm>
            <a:off x="414779" y="151883"/>
            <a:ext cx="0" cy="5756367"/>
          </a:xfrm>
          <a:prstGeom prst="straightConnector1">
            <a:avLst/>
          </a:prstGeom>
          <a:ln w="28575">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Flowchart: Decision 20">
            <a:extLst>
              <a:ext uri="{FF2B5EF4-FFF2-40B4-BE49-F238E27FC236}">
                <a16:creationId xmlns:a16="http://schemas.microsoft.com/office/drawing/2014/main" id="{13A40A7D-45CA-4345-7423-4CC214E0477E}"/>
              </a:ext>
            </a:extLst>
          </p:cNvPr>
          <p:cNvSpPr/>
          <p:nvPr/>
        </p:nvSpPr>
        <p:spPr>
          <a:xfrm>
            <a:off x="182628" y="429020"/>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BFAB929-9620-819D-2FD4-24A6CC028117}"/>
              </a:ext>
            </a:extLst>
          </p:cNvPr>
          <p:cNvSpPr txBox="1"/>
          <p:nvPr/>
        </p:nvSpPr>
        <p:spPr>
          <a:xfrm>
            <a:off x="7695216" y="96058"/>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Phase4</a:t>
            </a:r>
          </a:p>
        </p:txBody>
      </p:sp>
      <p:sp>
        <p:nvSpPr>
          <p:cNvPr id="58" name="Rectangle: Rounded Corners 57">
            <a:extLst>
              <a:ext uri="{FF2B5EF4-FFF2-40B4-BE49-F238E27FC236}">
                <a16:creationId xmlns:a16="http://schemas.microsoft.com/office/drawing/2014/main" id="{F83E5BEA-46A1-CE19-0B4B-12D893D1A8AE}"/>
              </a:ext>
            </a:extLst>
          </p:cNvPr>
          <p:cNvSpPr/>
          <p:nvPr/>
        </p:nvSpPr>
        <p:spPr>
          <a:xfrm>
            <a:off x="810704" y="355884"/>
            <a:ext cx="11198667" cy="461914"/>
          </a:xfrm>
          <a:prstGeom prst="roundRect">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8449B13-C02B-5581-9B73-259689DB1DD1}"/>
              </a:ext>
            </a:extLst>
          </p:cNvPr>
          <p:cNvSpPr txBox="1"/>
          <p:nvPr/>
        </p:nvSpPr>
        <p:spPr>
          <a:xfrm>
            <a:off x="879079" y="443113"/>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MM/DD/YY  |  Milestone: </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Description and Notes</a:t>
            </a:r>
            <a:endParaRPr lang="en-US" sz="1400" b="1" dirty="0">
              <a:solidFill>
                <a:schemeClr val="bg1"/>
              </a:solidFill>
              <a:latin typeface="Century Gothic" panose="020B0502020202020204" pitchFamily="34" charset="0"/>
            </a:endParaRPr>
          </a:p>
        </p:txBody>
      </p:sp>
      <p:sp>
        <p:nvSpPr>
          <p:cNvPr id="61" name="Flowchart: Decision 60">
            <a:extLst>
              <a:ext uri="{FF2B5EF4-FFF2-40B4-BE49-F238E27FC236}">
                <a16:creationId xmlns:a16="http://schemas.microsoft.com/office/drawing/2014/main" id="{04C04E6A-BD2D-6EF4-65B9-91BFF0C7CC9D}"/>
              </a:ext>
            </a:extLst>
          </p:cNvPr>
          <p:cNvSpPr/>
          <p:nvPr/>
        </p:nvSpPr>
        <p:spPr>
          <a:xfrm>
            <a:off x="182628" y="1505247"/>
            <a:ext cx="464301" cy="311082"/>
          </a:xfrm>
          <a:prstGeom prst="flowChartDecision">
            <a:avLst/>
          </a:prstGeom>
          <a:solidFill>
            <a:schemeClr val="tx2">
              <a:lumMod val="75000"/>
              <a:lumOff val="2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1379844F-4AC8-2418-B23F-71BC046746BA}"/>
              </a:ext>
            </a:extLst>
          </p:cNvPr>
          <p:cNvSpPr/>
          <p:nvPr/>
        </p:nvSpPr>
        <p:spPr>
          <a:xfrm>
            <a:off x="810704" y="1432111"/>
            <a:ext cx="11198667" cy="461914"/>
          </a:xfrm>
          <a:prstGeom prst="roundRect">
            <a:avLst/>
          </a:prstGeom>
          <a:solidFill>
            <a:schemeClr val="tx2">
              <a:lumMod val="75000"/>
              <a:lumOff val="2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DF78029-F0FE-BF4C-52F3-6BD45FCDE00E}"/>
              </a:ext>
            </a:extLst>
          </p:cNvPr>
          <p:cNvSpPr txBox="1"/>
          <p:nvPr/>
        </p:nvSpPr>
        <p:spPr>
          <a:xfrm>
            <a:off x="879079" y="1519340"/>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MM/DD/YY  |  Milestone: </a:t>
            </a: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Description and Notes</a:t>
            </a:r>
            <a:endParaRPr lang="en-US" sz="1400" b="1" dirty="0">
              <a:solidFill>
                <a:schemeClr val="bg1"/>
              </a:solidFill>
              <a:latin typeface="Century Gothic" panose="020B0502020202020204" pitchFamily="34" charset="0"/>
            </a:endParaRPr>
          </a:p>
        </p:txBody>
      </p:sp>
      <p:sp>
        <p:nvSpPr>
          <p:cNvPr id="64" name="Flowchart: Decision 63">
            <a:extLst>
              <a:ext uri="{FF2B5EF4-FFF2-40B4-BE49-F238E27FC236}">
                <a16:creationId xmlns:a16="http://schemas.microsoft.com/office/drawing/2014/main" id="{CEFC1667-7CB4-6755-8C3E-ADDBA66703E1}"/>
              </a:ext>
            </a:extLst>
          </p:cNvPr>
          <p:cNvSpPr/>
          <p:nvPr/>
        </p:nvSpPr>
        <p:spPr>
          <a:xfrm>
            <a:off x="182628" y="2654610"/>
            <a:ext cx="464301" cy="311082"/>
          </a:xfrm>
          <a:prstGeom prst="flowChartDecision">
            <a:avLst/>
          </a:prstGeom>
          <a:solidFill>
            <a:srgbClr val="0070C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B6E48F04-585F-303D-B7C2-375845C1429B}"/>
              </a:ext>
            </a:extLst>
          </p:cNvPr>
          <p:cNvSpPr/>
          <p:nvPr/>
        </p:nvSpPr>
        <p:spPr>
          <a:xfrm>
            <a:off x="810704" y="2581474"/>
            <a:ext cx="11198667" cy="461914"/>
          </a:xfrm>
          <a:prstGeom prst="roundRect">
            <a:avLst/>
          </a:prstGeom>
          <a:solidFill>
            <a:srgbClr val="0070C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25F4B095-DCC6-E929-4FD6-B6AFE5F4CBEB}"/>
              </a:ext>
            </a:extLst>
          </p:cNvPr>
          <p:cNvSpPr txBox="1"/>
          <p:nvPr/>
        </p:nvSpPr>
        <p:spPr>
          <a:xfrm>
            <a:off x="879079" y="2668703"/>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MM/DD/YY  |  Milestone: </a:t>
            </a: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Description and Notes</a:t>
            </a:r>
            <a:endParaRPr lang="en-US" sz="1400" b="1" dirty="0">
              <a:solidFill>
                <a:schemeClr val="bg1"/>
              </a:solidFill>
              <a:latin typeface="Century Gothic" panose="020B0502020202020204" pitchFamily="34" charset="0"/>
            </a:endParaRPr>
          </a:p>
        </p:txBody>
      </p:sp>
      <p:sp>
        <p:nvSpPr>
          <p:cNvPr id="67" name="Flowchart: Decision 66">
            <a:extLst>
              <a:ext uri="{FF2B5EF4-FFF2-40B4-BE49-F238E27FC236}">
                <a16:creationId xmlns:a16="http://schemas.microsoft.com/office/drawing/2014/main" id="{35AB2FF2-B89F-FF33-ADEA-82C950936D91}"/>
              </a:ext>
            </a:extLst>
          </p:cNvPr>
          <p:cNvSpPr/>
          <p:nvPr/>
        </p:nvSpPr>
        <p:spPr>
          <a:xfrm>
            <a:off x="182628" y="3817236"/>
            <a:ext cx="464301" cy="311082"/>
          </a:xfrm>
          <a:prstGeom prst="flowChartDecision">
            <a:avLst/>
          </a:prstGeom>
          <a:solidFill>
            <a:srgbClr val="00206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47139A4F-F8F6-52FD-3A56-6B17E4B78365}"/>
              </a:ext>
            </a:extLst>
          </p:cNvPr>
          <p:cNvSpPr/>
          <p:nvPr/>
        </p:nvSpPr>
        <p:spPr>
          <a:xfrm>
            <a:off x="810704" y="3744100"/>
            <a:ext cx="11198667" cy="461914"/>
          </a:xfrm>
          <a:prstGeom prst="roundRect">
            <a:avLst/>
          </a:prstGeom>
          <a:solidFill>
            <a:srgbClr val="00206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4DE4289-7F80-7037-5352-B85A914C9F27}"/>
              </a:ext>
            </a:extLst>
          </p:cNvPr>
          <p:cNvSpPr txBox="1"/>
          <p:nvPr/>
        </p:nvSpPr>
        <p:spPr>
          <a:xfrm>
            <a:off x="879079" y="3831329"/>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MM/DD/YY  |  Milestone: </a:t>
            </a: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Description and Notes</a:t>
            </a:r>
            <a:endParaRPr lang="en-US" sz="1400" b="1" dirty="0">
              <a:solidFill>
                <a:schemeClr val="bg1"/>
              </a:solidFill>
              <a:latin typeface="Century Gothic" panose="020B0502020202020204" pitchFamily="34" charset="0"/>
            </a:endParaRPr>
          </a:p>
        </p:txBody>
      </p:sp>
      <p:sp>
        <p:nvSpPr>
          <p:cNvPr id="70" name="Flowchart: Decision 69">
            <a:extLst>
              <a:ext uri="{FF2B5EF4-FFF2-40B4-BE49-F238E27FC236}">
                <a16:creationId xmlns:a16="http://schemas.microsoft.com/office/drawing/2014/main" id="{AF7473F9-249B-09C4-7D80-0C18BF8CFB8C}"/>
              </a:ext>
            </a:extLst>
          </p:cNvPr>
          <p:cNvSpPr/>
          <p:nvPr/>
        </p:nvSpPr>
        <p:spPr>
          <a:xfrm>
            <a:off x="182625" y="4852006"/>
            <a:ext cx="464301" cy="311082"/>
          </a:xfrm>
          <a:prstGeom prst="flowChartDecision">
            <a:avLst/>
          </a:prstGeom>
          <a:solidFill>
            <a:schemeClr val="tx2"/>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B86835F9-E707-3ADB-DEA5-5278F2D523A7}"/>
              </a:ext>
            </a:extLst>
          </p:cNvPr>
          <p:cNvSpPr/>
          <p:nvPr/>
        </p:nvSpPr>
        <p:spPr>
          <a:xfrm>
            <a:off x="810701" y="4778870"/>
            <a:ext cx="11198667" cy="461914"/>
          </a:xfrm>
          <a:prstGeom prst="roundRect">
            <a:avLst/>
          </a:prstGeom>
          <a:solidFill>
            <a:schemeClr val="tx2"/>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D274BB7-A271-8D83-3244-0DF675A8E314}"/>
              </a:ext>
            </a:extLst>
          </p:cNvPr>
          <p:cNvSpPr txBox="1"/>
          <p:nvPr/>
        </p:nvSpPr>
        <p:spPr>
          <a:xfrm>
            <a:off x="879076" y="4866099"/>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MM/DD/YY  |  Milestone: </a:t>
            </a:r>
            <a:r>
              <a:rPr lang="en-US" sz="1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Description and Notes</a:t>
            </a:r>
            <a:endParaRPr lang="en-US" sz="1400" b="1" dirty="0">
              <a:solidFill>
                <a:schemeClr val="bg1"/>
              </a:solidFill>
              <a:latin typeface="Century Gothic" panose="020B0502020202020204" pitchFamily="34" charset="0"/>
            </a:endParaRPr>
          </a:p>
        </p:txBody>
      </p:sp>
      <p:sp>
        <p:nvSpPr>
          <p:cNvPr id="75" name="TextBox 74">
            <a:extLst>
              <a:ext uri="{FF2B5EF4-FFF2-40B4-BE49-F238E27FC236}">
                <a16:creationId xmlns:a16="http://schemas.microsoft.com/office/drawing/2014/main" id="{9D258135-C9EA-2EB5-D5E9-414AE8ECAE04}"/>
              </a:ext>
            </a:extLst>
          </p:cNvPr>
          <p:cNvSpPr txBox="1"/>
          <p:nvPr/>
        </p:nvSpPr>
        <p:spPr>
          <a:xfrm>
            <a:off x="646926" y="5351680"/>
            <a:ext cx="8389399" cy="553998"/>
          </a:xfrm>
          <a:prstGeom prst="rect">
            <a:avLst/>
          </a:prstGeom>
          <a:noFill/>
        </p:spPr>
        <p:txBody>
          <a:bodyPr wrap="square" rtlCol="0">
            <a:spAutoFit/>
          </a:bodyPr>
          <a:lstStyle/>
          <a:p>
            <a:r>
              <a:rPr lang="en-US" sz="3000" dirty="0">
                <a:solidFill>
                  <a:schemeClr val="accent1"/>
                </a:solidFill>
                <a:latin typeface="Century Gothic" panose="020B0502020202020204" pitchFamily="34" charset="0"/>
              </a:rPr>
              <a:t>Milestones and Target Dates</a:t>
            </a:r>
          </a:p>
        </p:txBody>
      </p:sp>
    </p:spTree>
    <p:extLst>
      <p:ext uri="{BB962C8B-B14F-4D97-AF65-F5344CB8AC3E}">
        <p14:creationId xmlns:p14="http://schemas.microsoft.com/office/powerpoint/2010/main" val="2830187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TotalTime>
  <Words>442</Words>
  <Application>Microsoft Office PowerPoint</Application>
  <PresentationFormat>Widescreen</PresentationFormat>
  <Paragraphs>118</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Walsh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5</cp:revision>
  <dcterms:created xsi:type="dcterms:W3CDTF">2025-05-29T13:39:50Z</dcterms:created>
  <dcterms:modified xsi:type="dcterms:W3CDTF">2025-05-31T12:53:50Z</dcterms:modified>
</cp:coreProperties>
</file>