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11"/>
  </p:notesMasterIdLst>
  <p:sldIdLst>
    <p:sldId id="342" r:id="rId2"/>
    <p:sldId id="354" r:id="rId3"/>
    <p:sldId id="390" r:id="rId4"/>
    <p:sldId id="391" r:id="rId5"/>
    <p:sldId id="392" r:id="rId6"/>
    <p:sldId id="393" r:id="rId7"/>
    <p:sldId id="394" r:id="rId8"/>
    <p:sldId id="395"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3B5"/>
    <a:srgbClr val="3A7E22"/>
    <a:srgbClr val="C18F00"/>
    <a:srgbClr val="FFD966"/>
    <a:srgbClr val="0B1E30"/>
    <a:srgbClr val="7B7B7B"/>
    <a:srgbClr val="C75811"/>
    <a:srgbClr val="F5B084"/>
    <a:srgbClr val="001033"/>
    <a:srgbClr val="BDD7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40D43-7753-4998-A609-A182F9291A2D}" v="26" dt="2023-04-26T02:17:49.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86447"/>
  </p:normalViewPr>
  <p:slideViewPr>
    <p:cSldViewPr snapToGrid="0" snapToObjects="1">
      <p:cViewPr varScale="1">
        <p:scale>
          <a:sx n="81" d="100"/>
          <a:sy n="81" d="100"/>
        </p:scale>
        <p:origin x="1584" y="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0940D43-7753-4998-A609-A182F9291A2D}"/>
    <pc:docChg chg="undo custSel addSld delSld modSld">
      <pc:chgData name="Bess Dunlevy" userId="dd4b9a8537dbe9d0" providerId="LiveId" clId="{40940D43-7753-4998-A609-A182F9291A2D}" dt="2023-04-26T02:25:36.278" v="368" actId="255"/>
      <pc:docMkLst>
        <pc:docMk/>
      </pc:docMkLst>
      <pc:sldChg chg="delSp modSp mod">
        <pc:chgData name="Bess Dunlevy" userId="dd4b9a8537dbe9d0" providerId="LiveId" clId="{40940D43-7753-4998-A609-A182F9291A2D}" dt="2023-04-26T02:06:08.292" v="176" actId="1076"/>
        <pc:sldMkLst>
          <pc:docMk/>
          <pc:sldMk cId="1508588292" sldId="342"/>
        </pc:sldMkLst>
        <pc:spChg chg="mod">
          <ac:chgData name="Bess Dunlevy" userId="dd4b9a8537dbe9d0" providerId="LiveId" clId="{40940D43-7753-4998-A609-A182F9291A2D}" dt="2023-04-26T02:06:08.292" v="176" actId="1076"/>
          <ac:spMkLst>
            <pc:docMk/>
            <pc:sldMk cId="1508588292" sldId="342"/>
            <ac:spMk id="11" creationId="{0C01BE91-D333-FE4E-8137-15C695E430C9}"/>
          </ac:spMkLst>
        </pc:spChg>
        <pc:spChg chg="mod">
          <ac:chgData name="Bess Dunlevy" userId="dd4b9a8537dbe9d0" providerId="LiveId" clId="{40940D43-7753-4998-A609-A182F9291A2D}" dt="2023-04-26T02:05:39.363" v="90" actId="20577"/>
          <ac:spMkLst>
            <pc:docMk/>
            <pc:sldMk cId="1508588292" sldId="342"/>
            <ac:spMk id="33" creationId="{143A449B-AAB7-994A-92CE-8F48E2CA7DF6}"/>
          </ac:spMkLst>
        </pc:spChg>
        <pc:spChg chg="mod">
          <ac:chgData name="Bess Dunlevy" userId="dd4b9a8537dbe9d0" providerId="LiveId" clId="{40940D43-7753-4998-A609-A182F9291A2D}" dt="2023-04-26T02:05:52.254" v="146" actId="20577"/>
          <ac:spMkLst>
            <pc:docMk/>
            <pc:sldMk cId="1508588292" sldId="342"/>
            <ac:spMk id="36" creationId="{C7DC0BFC-32CE-0544-BDE7-E4E8CD4C8E4D}"/>
          </ac:spMkLst>
        </pc:spChg>
        <pc:graphicFrameChg chg="del">
          <ac:chgData name="Bess Dunlevy" userId="dd4b9a8537dbe9d0" providerId="LiveId" clId="{40940D43-7753-4998-A609-A182F9291A2D}" dt="2023-04-26T02:06:02.471" v="175" actId="478"/>
          <ac:graphicFrameMkLst>
            <pc:docMk/>
            <pc:sldMk cId="1508588292" sldId="342"/>
            <ac:graphicFrameMk id="5" creationId="{E4E1EF1D-44E9-405A-962E-9662EEC24BF0}"/>
          </ac:graphicFrameMkLst>
        </pc:graphicFrameChg>
        <pc:cxnChg chg="mod">
          <ac:chgData name="Bess Dunlevy" userId="dd4b9a8537dbe9d0" providerId="LiveId" clId="{40940D43-7753-4998-A609-A182F9291A2D}" dt="2023-04-26T02:06:08.292" v="176" actId="1076"/>
          <ac:cxnSpMkLst>
            <pc:docMk/>
            <pc:sldMk cId="1508588292" sldId="342"/>
            <ac:cxnSpMk id="12" creationId="{17E3CD5D-AB51-1B48-BC15-DC855BADCA95}"/>
          </ac:cxnSpMkLst>
        </pc:cxnChg>
      </pc:sldChg>
      <pc:sldChg chg="del">
        <pc:chgData name="Bess Dunlevy" userId="dd4b9a8537dbe9d0" providerId="LiveId" clId="{40940D43-7753-4998-A609-A182F9291A2D}" dt="2023-04-26T02:09:47.583" v="291" actId="2696"/>
        <pc:sldMkLst>
          <pc:docMk/>
          <pc:sldMk cId="1179924037" sldId="353"/>
        </pc:sldMkLst>
      </pc:sldChg>
      <pc:sldChg chg="addSp delSp modSp mod">
        <pc:chgData name="Bess Dunlevy" userId="dd4b9a8537dbe9d0" providerId="LiveId" clId="{40940D43-7753-4998-A609-A182F9291A2D}" dt="2023-04-26T02:25:36.278" v="368" actId="255"/>
        <pc:sldMkLst>
          <pc:docMk/>
          <pc:sldMk cId="3634812223" sldId="354"/>
        </pc:sldMkLst>
        <pc:spChg chg="mod">
          <ac:chgData name="Bess Dunlevy" userId="dd4b9a8537dbe9d0" providerId="LiveId" clId="{40940D43-7753-4998-A609-A182F9291A2D}" dt="2023-04-26T02:06:48.602" v="264" actId="20577"/>
          <ac:spMkLst>
            <pc:docMk/>
            <pc:sldMk cId="3634812223" sldId="354"/>
            <ac:spMk id="9" creationId="{CB9D49A6-86F7-B744-828A-D7C1D9D15D8C}"/>
          </ac:spMkLst>
        </pc:spChg>
        <pc:spChg chg="del">
          <ac:chgData name="Bess Dunlevy" userId="dd4b9a8537dbe9d0" providerId="LiveId" clId="{40940D43-7753-4998-A609-A182F9291A2D}" dt="2023-04-26T02:06:55.058" v="267" actId="478"/>
          <ac:spMkLst>
            <pc:docMk/>
            <pc:sldMk cId="3634812223" sldId="354"/>
            <ac:spMk id="17" creationId="{779AB062-8C1C-4C70-BE52-A5053D1050EF}"/>
          </ac:spMkLst>
        </pc:spChg>
        <pc:spChg chg="mod">
          <ac:chgData name="Bess Dunlevy" userId="dd4b9a8537dbe9d0" providerId="LiveId" clId="{40940D43-7753-4998-A609-A182F9291A2D}" dt="2023-04-26T02:06:40.752" v="227" actId="20577"/>
          <ac:spMkLst>
            <pc:docMk/>
            <pc:sldMk cId="3634812223" sldId="354"/>
            <ac:spMk id="38" creationId="{A6C4B9E8-80D7-0E4C-98A0-080138C4551C}"/>
          </ac:spMkLst>
        </pc:spChg>
        <pc:graphicFrameChg chg="add del mod">
          <ac:chgData name="Bess Dunlevy" userId="dd4b9a8537dbe9d0" providerId="LiveId" clId="{40940D43-7753-4998-A609-A182F9291A2D}" dt="2023-04-26T02:07:14.697" v="269"/>
          <ac:graphicFrameMkLst>
            <pc:docMk/>
            <pc:sldMk cId="3634812223" sldId="354"/>
            <ac:graphicFrameMk id="2" creationId="{5123BE38-FE71-B38B-4CE6-29A1F5D773A0}"/>
          </ac:graphicFrameMkLst>
        </pc:graphicFrameChg>
        <pc:graphicFrameChg chg="add mod modGraphic">
          <ac:chgData name="Bess Dunlevy" userId="dd4b9a8537dbe9d0" providerId="LiveId" clId="{40940D43-7753-4998-A609-A182F9291A2D}" dt="2023-04-26T02:25:36.278" v="368" actId="255"/>
          <ac:graphicFrameMkLst>
            <pc:docMk/>
            <pc:sldMk cId="3634812223" sldId="354"/>
            <ac:graphicFrameMk id="3" creationId="{D4843277-E9CF-755A-A3C4-C8DC414FCAF7}"/>
          </ac:graphicFrameMkLst>
        </pc:graphicFrameChg>
        <pc:graphicFrameChg chg="del">
          <ac:chgData name="Bess Dunlevy" userId="dd4b9a8537dbe9d0" providerId="LiveId" clId="{40940D43-7753-4998-A609-A182F9291A2D}" dt="2023-04-26T02:06:51.585" v="265" actId="478"/>
          <ac:graphicFrameMkLst>
            <pc:docMk/>
            <pc:sldMk cId="3634812223" sldId="354"/>
            <ac:graphicFrameMk id="18" creationId="{F37D93A8-7E17-4F98-A895-BBADF3A52909}"/>
          </ac:graphicFrameMkLst>
        </pc:graphicFrameChg>
        <pc:graphicFrameChg chg="del">
          <ac:chgData name="Bess Dunlevy" userId="dd4b9a8537dbe9d0" providerId="LiveId" clId="{40940D43-7753-4998-A609-A182F9291A2D}" dt="2023-04-26T02:06:53.802" v="266" actId="478"/>
          <ac:graphicFrameMkLst>
            <pc:docMk/>
            <pc:sldMk cId="3634812223" sldId="354"/>
            <ac:graphicFrameMk id="19" creationId="{2A29ACB9-DD4A-4609-90CB-18909D54A7C6}"/>
          </ac:graphicFrameMkLst>
        </pc:graphicFrameChg>
      </pc:sldChg>
      <pc:sldChg chg="del">
        <pc:chgData name="Bess Dunlevy" userId="dd4b9a8537dbe9d0" providerId="LiveId" clId="{40940D43-7753-4998-A609-A182F9291A2D}" dt="2023-04-26T02:15:09.863" v="337" actId="47"/>
        <pc:sldMkLst>
          <pc:docMk/>
          <pc:sldMk cId="57605566" sldId="370"/>
        </pc:sldMkLst>
      </pc:sldChg>
      <pc:sldChg chg="addSp delSp modSp mod">
        <pc:chgData name="Bess Dunlevy" userId="dd4b9a8537dbe9d0" providerId="LiveId" clId="{40940D43-7753-4998-A609-A182F9291A2D}" dt="2023-04-26T02:11:17.647" v="303" actId="2084"/>
        <pc:sldMkLst>
          <pc:docMk/>
          <pc:sldMk cId="2962643205" sldId="378"/>
        </pc:sldMkLst>
        <pc:spChg chg="add mod">
          <ac:chgData name="Bess Dunlevy" userId="dd4b9a8537dbe9d0" providerId="LiveId" clId="{40940D43-7753-4998-A609-A182F9291A2D}" dt="2023-04-26T02:10:02.242" v="293"/>
          <ac:spMkLst>
            <pc:docMk/>
            <pc:sldMk cId="2962643205" sldId="378"/>
            <ac:spMk id="8" creationId="{DAF695C8-2442-BE42-0FFC-21C388A2C1C6}"/>
          </ac:spMkLst>
        </pc:spChg>
        <pc:spChg chg="mod">
          <ac:chgData name="Bess Dunlevy" userId="dd4b9a8537dbe9d0" providerId="LiveId" clId="{40940D43-7753-4998-A609-A182F9291A2D}" dt="2023-04-26T02:10:07.788" v="294"/>
          <ac:spMkLst>
            <pc:docMk/>
            <pc:sldMk cId="2962643205" sldId="378"/>
            <ac:spMk id="9" creationId="{CB9D49A6-86F7-B744-828A-D7C1D9D15D8C}"/>
          </ac:spMkLst>
        </pc:spChg>
        <pc:spChg chg="del">
          <ac:chgData name="Bess Dunlevy" userId="dd4b9a8537dbe9d0" providerId="LiveId" clId="{40940D43-7753-4998-A609-A182F9291A2D}" dt="2023-04-26T02:09:41.863" v="290" actId="478"/>
          <ac:spMkLst>
            <pc:docMk/>
            <pc:sldMk cId="2962643205" sldId="378"/>
            <ac:spMk id="12" creationId="{82E21270-3FBA-4420-BFD2-4643CF6BC93D}"/>
          </ac:spMkLst>
        </pc:spChg>
        <pc:spChg chg="del">
          <ac:chgData name="Bess Dunlevy" userId="dd4b9a8537dbe9d0" providerId="LiveId" clId="{40940D43-7753-4998-A609-A182F9291A2D}" dt="2023-04-26T02:09:41.863" v="290" actId="478"/>
          <ac:spMkLst>
            <pc:docMk/>
            <pc:sldMk cId="2962643205" sldId="378"/>
            <ac:spMk id="21" creationId="{69D06D19-8700-CB49-AABF-B7DE9DFDE540}"/>
          </ac:spMkLst>
        </pc:spChg>
        <pc:graphicFrameChg chg="del">
          <ac:chgData name="Bess Dunlevy" userId="dd4b9a8537dbe9d0" providerId="LiveId" clId="{40940D43-7753-4998-A609-A182F9291A2D}" dt="2023-04-26T02:09:41.863" v="290" actId="478"/>
          <ac:graphicFrameMkLst>
            <pc:docMk/>
            <pc:sldMk cId="2962643205" sldId="378"/>
            <ac:graphicFrameMk id="2" creationId="{D7917102-5A33-4403-8779-9E0F7BC0D01A}"/>
          </ac:graphicFrameMkLst>
        </pc:graphicFrameChg>
        <pc:graphicFrameChg chg="add mod modGraphic">
          <ac:chgData name="Bess Dunlevy" userId="dd4b9a8537dbe9d0" providerId="LiveId" clId="{40940D43-7753-4998-A609-A182F9291A2D}" dt="2023-04-26T02:11:17.647" v="303" actId="2084"/>
          <ac:graphicFrameMkLst>
            <pc:docMk/>
            <pc:sldMk cId="2962643205" sldId="378"/>
            <ac:graphicFrameMk id="3" creationId="{06DA1E5C-00D3-C669-34B0-1BFC969B3D35}"/>
          </ac:graphicFrameMkLst>
        </pc:graphicFrameChg>
        <pc:graphicFrameChg chg="del">
          <ac:chgData name="Bess Dunlevy" userId="dd4b9a8537dbe9d0" providerId="LiveId" clId="{40940D43-7753-4998-A609-A182F9291A2D}" dt="2023-04-26T02:09:41.863" v="290" actId="478"/>
          <ac:graphicFrameMkLst>
            <pc:docMk/>
            <pc:sldMk cId="2962643205" sldId="378"/>
            <ac:graphicFrameMk id="4" creationId="{4293C68B-FEC8-436F-9C75-91A96EC32814}"/>
          </ac:graphicFrameMkLst>
        </pc:graphicFrameChg>
      </pc:sldChg>
      <pc:sldChg chg="addSp delSp modSp mod">
        <pc:chgData name="Bess Dunlevy" userId="dd4b9a8537dbe9d0" providerId="LiveId" clId="{40940D43-7753-4998-A609-A182F9291A2D}" dt="2023-04-26T02:09:54.397" v="292"/>
        <pc:sldMkLst>
          <pc:docMk/>
          <pc:sldMk cId="4204877435" sldId="379"/>
        </pc:sldMkLst>
        <pc:spChg chg="add mod">
          <ac:chgData name="Bess Dunlevy" userId="dd4b9a8537dbe9d0" providerId="LiveId" clId="{40940D43-7753-4998-A609-A182F9291A2D}" dt="2023-04-26T02:09:36.019" v="289"/>
          <ac:spMkLst>
            <pc:docMk/>
            <pc:sldMk cId="4204877435" sldId="379"/>
            <ac:spMk id="3" creationId="{EEE989B0-5418-5B19-B4A6-384551D9BC63}"/>
          </ac:spMkLst>
        </pc:spChg>
        <pc:spChg chg="mod">
          <ac:chgData name="Bess Dunlevy" userId="dd4b9a8537dbe9d0" providerId="LiveId" clId="{40940D43-7753-4998-A609-A182F9291A2D}" dt="2023-04-26T02:09:54.397" v="292"/>
          <ac:spMkLst>
            <pc:docMk/>
            <pc:sldMk cId="4204877435" sldId="379"/>
            <ac:spMk id="9" creationId="{CB9D49A6-86F7-B744-828A-D7C1D9D15D8C}"/>
          </ac:spMkLst>
        </pc:spChg>
        <pc:spChg chg="del">
          <ac:chgData name="Bess Dunlevy" userId="dd4b9a8537dbe9d0" providerId="LiveId" clId="{40940D43-7753-4998-A609-A182F9291A2D}" dt="2023-04-26T02:07:40.703" v="273" actId="478"/>
          <ac:spMkLst>
            <pc:docMk/>
            <pc:sldMk cId="4204877435" sldId="379"/>
            <ac:spMk id="38" creationId="{A6C4B9E8-80D7-0E4C-98A0-080138C4551C}"/>
          </ac:spMkLst>
        </pc:spChg>
        <pc:graphicFrameChg chg="add mod modGraphic">
          <ac:chgData name="Bess Dunlevy" userId="dd4b9a8537dbe9d0" providerId="LiveId" clId="{40940D43-7753-4998-A609-A182F9291A2D}" dt="2023-04-26T02:09:27.920" v="288" actId="207"/>
          <ac:graphicFrameMkLst>
            <pc:docMk/>
            <pc:sldMk cId="4204877435" sldId="379"/>
            <ac:graphicFrameMk id="2" creationId="{3AD8FEB4-8C92-0764-74B9-FCFBCDAC34A1}"/>
          </ac:graphicFrameMkLst>
        </pc:graphicFrameChg>
        <pc:graphicFrameChg chg="del">
          <ac:chgData name="Bess Dunlevy" userId="dd4b9a8537dbe9d0" providerId="LiveId" clId="{40940D43-7753-4998-A609-A182F9291A2D}" dt="2023-04-26T02:07:40.703" v="273" actId="478"/>
          <ac:graphicFrameMkLst>
            <pc:docMk/>
            <pc:sldMk cId="4204877435" sldId="379"/>
            <ac:graphicFrameMk id="4" creationId="{9ABD8C64-143C-4A5E-8B6A-75D3668D34E4}"/>
          </ac:graphicFrameMkLst>
        </pc:graphicFrameChg>
      </pc:sldChg>
      <pc:sldChg chg="addSp delSp modSp mod">
        <pc:chgData name="Bess Dunlevy" userId="dd4b9a8537dbe9d0" providerId="LiveId" clId="{40940D43-7753-4998-A609-A182F9291A2D}" dt="2023-04-26T02:12:59.820" v="317"/>
        <pc:sldMkLst>
          <pc:docMk/>
          <pc:sldMk cId="3261489383" sldId="382"/>
        </pc:sldMkLst>
        <pc:spChg chg="add mod">
          <ac:chgData name="Bess Dunlevy" userId="dd4b9a8537dbe9d0" providerId="LiveId" clId="{40940D43-7753-4998-A609-A182F9291A2D}" dt="2023-04-26T02:11:37.480" v="307"/>
          <ac:spMkLst>
            <pc:docMk/>
            <pc:sldMk cId="3261489383" sldId="382"/>
            <ac:spMk id="4" creationId="{84B4C640-E26A-B4BE-A7C7-5BDD3E435162}"/>
          </ac:spMkLst>
        </pc:spChg>
        <pc:spChg chg="mod">
          <ac:chgData name="Bess Dunlevy" userId="dd4b9a8537dbe9d0" providerId="LiveId" clId="{40940D43-7753-4998-A609-A182F9291A2D}" dt="2023-04-26T02:12:59.820" v="317"/>
          <ac:spMkLst>
            <pc:docMk/>
            <pc:sldMk cId="3261489383" sldId="382"/>
            <ac:spMk id="9" creationId="{CB9D49A6-86F7-B744-828A-D7C1D9D15D8C}"/>
          </ac:spMkLst>
        </pc:spChg>
        <pc:spChg chg="del">
          <ac:chgData name="Bess Dunlevy" userId="dd4b9a8537dbe9d0" providerId="LiveId" clId="{40940D43-7753-4998-A609-A182F9291A2D}" dt="2023-04-26T02:11:33.152" v="304" actId="478"/>
          <ac:spMkLst>
            <pc:docMk/>
            <pc:sldMk cId="3261489383" sldId="382"/>
            <ac:spMk id="21" creationId="{69D06D19-8700-CB49-AABF-B7DE9DFDE540}"/>
          </ac:spMkLst>
        </pc:spChg>
        <pc:graphicFrameChg chg="add mod modGraphic">
          <ac:chgData name="Bess Dunlevy" userId="dd4b9a8537dbe9d0" providerId="LiveId" clId="{40940D43-7753-4998-A609-A182F9291A2D}" dt="2023-04-26T02:12:43.908" v="316" actId="207"/>
          <ac:graphicFrameMkLst>
            <pc:docMk/>
            <pc:sldMk cId="3261489383" sldId="382"/>
            <ac:graphicFrameMk id="2" creationId="{DDD759C6-A277-74D1-A004-F1FF1087F30F}"/>
          </ac:graphicFrameMkLst>
        </pc:graphicFrameChg>
        <pc:graphicFrameChg chg="del">
          <ac:chgData name="Bess Dunlevy" userId="dd4b9a8537dbe9d0" providerId="LiveId" clId="{40940D43-7753-4998-A609-A182F9291A2D}" dt="2023-04-26T02:11:34.561" v="305" actId="478"/>
          <ac:graphicFrameMkLst>
            <pc:docMk/>
            <pc:sldMk cId="3261489383" sldId="382"/>
            <ac:graphicFrameMk id="3" creationId="{472D526B-7D39-4AD3-ADEB-D8D7825D827C}"/>
          </ac:graphicFrameMkLst>
        </pc:graphicFrameChg>
        <pc:graphicFrameChg chg="del">
          <ac:chgData name="Bess Dunlevy" userId="dd4b9a8537dbe9d0" providerId="LiveId" clId="{40940D43-7753-4998-A609-A182F9291A2D}" dt="2023-04-26T02:11:35.889" v="306" actId="478"/>
          <ac:graphicFrameMkLst>
            <pc:docMk/>
            <pc:sldMk cId="3261489383" sldId="382"/>
            <ac:graphicFrameMk id="8" creationId="{CA97594C-07DD-4DB1-9368-BAAF8E323C68}"/>
          </ac:graphicFrameMkLst>
        </pc:graphicFrameChg>
      </pc:sldChg>
      <pc:sldChg chg="modSp del mod">
        <pc:chgData name="Bess Dunlevy" userId="dd4b9a8537dbe9d0" providerId="LiveId" clId="{40940D43-7753-4998-A609-A182F9291A2D}" dt="2023-04-26T02:15:11.054" v="338" actId="47"/>
        <pc:sldMkLst>
          <pc:docMk/>
          <pc:sldMk cId="1520620673" sldId="383"/>
        </pc:sldMkLst>
        <pc:spChg chg="mod">
          <ac:chgData name="Bess Dunlevy" userId="dd4b9a8537dbe9d0" providerId="LiveId" clId="{40940D43-7753-4998-A609-A182F9291A2D}" dt="2023-04-26T02:13:05.956" v="318"/>
          <ac:spMkLst>
            <pc:docMk/>
            <pc:sldMk cId="1520620673" sldId="383"/>
            <ac:spMk id="9" creationId="{CB9D49A6-86F7-B744-828A-D7C1D9D15D8C}"/>
          </ac:spMkLst>
        </pc:spChg>
      </pc:sldChg>
      <pc:sldChg chg="modSp add mod">
        <pc:chgData name="Bess Dunlevy" userId="dd4b9a8537dbe9d0" providerId="LiveId" clId="{40940D43-7753-4998-A609-A182F9291A2D}" dt="2023-04-26T02:14:10.895" v="325" actId="207"/>
        <pc:sldMkLst>
          <pc:docMk/>
          <pc:sldMk cId="2815089092" sldId="384"/>
        </pc:sldMkLst>
        <pc:graphicFrameChg chg="mod modGraphic">
          <ac:chgData name="Bess Dunlevy" userId="dd4b9a8537dbe9d0" providerId="LiveId" clId="{40940D43-7753-4998-A609-A182F9291A2D}" dt="2023-04-26T02:14:10.895" v="325" actId="207"/>
          <ac:graphicFrameMkLst>
            <pc:docMk/>
            <pc:sldMk cId="2815089092" sldId="384"/>
            <ac:graphicFrameMk id="2" creationId="{DDD759C6-A277-74D1-A004-F1FF1087F30F}"/>
          </ac:graphicFrameMkLst>
        </pc:graphicFrameChg>
      </pc:sldChg>
      <pc:sldChg chg="addSp delSp modSp add mod">
        <pc:chgData name="Bess Dunlevy" userId="dd4b9a8537dbe9d0" providerId="LiveId" clId="{40940D43-7753-4998-A609-A182F9291A2D}" dt="2023-04-26T02:15:04.096" v="335"/>
        <pc:sldMkLst>
          <pc:docMk/>
          <pc:sldMk cId="177908375" sldId="385"/>
        </pc:sldMkLst>
        <pc:graphicFrameChg chg="mod modGraphic">
          <ac:chgData name="Bess Dunlevy" userId="dd4b9a8537dbe9d0" providerId="LiveId" clId="{40940D43-7753-4998-A609-A182F9291A2D}" dt="2023-04-26T02:14:58.332" v="333" actId="2084"/>
          <ac:graphicFrameMkLst>
            <pc:docMk/>
            <pc:sldMk cId="177908375" sldId="385"/>
            <ac:graphicFrameMk id="2" creationId="{DDD759C6-A277-74D1-A004-F1FF1087F30F}"/>
          </ac:graphicFrameMkLst>
        </pc:graphicFrameChg>
        <pc:graphicFrameChg chg="add del">
          <ac:chgData name="Bess Dunlevy" userId="dd4b9a8537dbe9d0" providerId="LiveId" clId="{40940D43-7753-4998-A609-A182F9291A2D}" dt="2023-04-26T02:15:04.096" v="335"/>
          <ac:graphicFrameMkLst>
            <pc:docMk/>
            <pc:sldMk cId="177908375" sldId="385"/>
            <ac:graphicFrameMk id="3" creationId="{AAA102F2-7AF9-F5FB-21DA-D579A090E9DC}"/>
          </ac:graphicFrameMkLst>
        </pc:graphicFrameChg>
      </pc:sldChg>
      <pc:sldChg chg="modSp add mod">
        <pc:chgData name="Bess Dunlevy" userId="dd4b9a8537dbe9d0" providerId="LiveId" clId="{40940D43-7753-4998-A609-A182F9291A2D}" dt="2023-04-26T02:16:15.755" v="348" actId="207"/>
        <pc:sldMkLst>
          <pc:docMk/>
          <pc:sldMk cId="1167451191" sldId="386"/>
        </pc:sldMkLst>
        <pc:graphicFrameChg chg="mod modGraphic">
          <ac:chgData name="Bess Dunlevy" userId="dd4b9a8537dbe9d0" providerId="LiveId" clId="{40940D43-7753-4998-A609-A182F9291A2D}" dt="2023-04-26T02:16:15.755" v="348" actId="207"/>
          <ac:graphicFrameMkLst>
            <pc:docMk/>
            <pc:sldMk cId="1167451191" sldId="386"/>
            <ac:graphicFrameMk id="2" creationId="{DDD759C6-A277-74D1-A004-F1FF1087F30F}"/>
          </ac:graphicFrameMkLst>
        </pc:graphicFrameChg>
      </pc:sldChg>
      <pc:sldChg chg="modSp add mod">
        <pc:chgData name="Bess Dunlevy" userId="dd4b9a8537dbe9d0" providerId="LiveId" clId="{40940D43-7753-4998-A609-A182F9291A2D}" dt="2023-04-26T02:16:51.101" v="353" actId="207"/>
        <pc:sldMkLst>
          <pc:docMk/>
          <pc:sldMk cId="3208664634" sldId="387"/>
        </pc:sldMkLst>
        <pc:graphicFrameChg chg="mod modGraphic">
          <ac:chgData name="Bess Dunlevy" userId="dd4b9a8537dbe9d0" providerId="LiveId" clId="{40940D43-7753-4998-A609-A182F9291A2D}" dt="2023-04-26T02:16:51.101" v="353" actId="207"/>
          <ac:graphicFrameMkLst>
            <pc:docMk/>
            <pc:sldMk cId="3208664634" sldId="387"/>
            <ac:graphicFrameMk id="2" creationId="{DDD759C6-A277-74D1-A004-F1FF1087F30F}"/>
          </ac:graphicFrameMkLst>
        </pc:graphicFrameChg>
      </pc:sldChg>
      <pc:sldChg chg="modSp add mod">
        <pc:chgData name="Bess Dunlevy" userId="dd4b9a8537dbe9d0" providerId="LiveId" clId="{40940D43-7753-4998-A609-A182F9291A2D}" dt="2023-04-26T02:17:40.716" v="362" actId="207"/>
        <pc:sldMkLst>
          <pc:docMk/>
          <pc:sldMk cId="2360434620" sldId="388"/>
        </pc:sldMkLst>
        <pc:graphicFrameChg chg="mod modGraphic">
          <ac:chgData name="Bess Dunlevy" userId="dd4b9a8537dbe9d0" providerId="LiveId" clId="{40940D43-7753-4998-A609-A182F9291A2D}" dt="2023-04-26T02:17:40.716" v="362" actId="207"/>
          <ac:graphicFrameMkLst>
            <pc:docMk/>
            <pc:sldMk cId="2360434620" sldId="388"/>
            <ac:graphicFrameMk id="2" creationId="{DDD759C6-A277-74D1-A004-F1FF1087F30F}"/>
          </ac:graphicFrameMkLst>
        </pc:graphicFrameChg>
      </pc:sldChg>
      <pc:sldChg chg="modSp add mod">
        <pc:chgData name="Bess Dunlevy" userId="dd4b9a8537dbe9d0" providerId="LiveId" clId="{40940D43-7753-4998-A609-A182F9291A2D}" dt="2023-04-26T02:18:20.403" v="366" actId="2084"/>
        <pc:sldMkLst>
          <pc:docMk/>
          <pc:sldMk cId="1982984533" sldId="389"/>
        </pc:sldMkLst>
        <pc:graphicFrameChg chg="mod modGraphic">
          <ac:chgData name="Bess Dunlevy" userId="dd4b9a8537dbe9d0" providerId="LiveId" clId="{40940D43-7753-4998-A609-A182F9291A2D}" dt="2023-04-26T02:18:20.403" v="366" actId="2084"/>
          <ac:graphicFrameMkLst>
            <pc:docMk/>
            <pc:sldMk cId="1982984533" sldId="389"/>
            <ac:graphicFrameMk id="2" creationId="{DDD759C6-A277-74D1-A004-F1FF1087F30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2E24B-E463-C790-386E-4BD3452D4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3FFA4-0A38-26B3-02CC-A0AE3612A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97C78-8F99-9CEC-6939-46D0D40FCA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9BD646-9FFA-1B42-2989-EAC289902C49}"/>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50587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08CEB-C9B0-D9A4-8564-0D79D1498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17513-2B1E-59E6-0758-79952AA34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FF926-9B6C-D61A-A3D0-B9ED9AE850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DB301-96A8-1FA0-CB6C-B6707E405E46}"/>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26646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9A9C-D2B4-3CC8-9CFA-154F41C27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47405-1F8A-C8C4-46CE-F94F104E0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9215C-4AB2-F206-6C9B-3C6ABFD850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35200-19C9-57DC-75BB-62B83B707775}"/>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55897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9C343-C1D8-EECC-F98F-3C9AF8D38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3768D-E85A-545F-2092-B4ADC964E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BC9521-D252-7BC0-872C-67E0802C93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E42092-28F2-6CA4-B6EB-444DCA2C8376}"/>
              </a:ext>
            </a:extLst>
          </p:cNvPr>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45118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C286C-886C-5804-A7CA-801F5E1BA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FC5F8-3D97-6745-13A4-5F6D81C5D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BB0EC-C952-0A28-FD86-28FF984FF4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BAF87D-A3FC-FA89-86C6-3983A41A6DD3}"/>
              </a:ext>
            </a:extLst>
          </p:cNvPr>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39338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52A1-9137-82F4-1E8E-79ED0A8349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0BD088-6939-7E4A-49C1-16660260F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00976E-9747-7A32-7AFD-17E28B97B439}"/>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5" name="Footer Placeholder 4">
            <a:extLst>
              <a:ext uri="{FF2B5EF4-FFF2-40B4-BE49-F238E27FC236}">
                <a16:creationId xmlns:a16="http://schemas.microsoft.com/office/drawing/2014/main" id="{8A6CCEE5-A99D-4928-226D-83B7ACC84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9DC8B7-1034-4AF3-365A-B9412049FDE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26043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AE26-9A99-8DB3-C044-AA257B451F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EFDECA-BD54-A3E8-F26E-37312AA504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31173-6FFC-C416-5264-DA7DD40AD910}"/>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5" name="Footer Placeholder 4">
            <a:extLst>
              <a:ext uri="{FF2B5EF4-FFF2-40B4-BE49-F238E27FC236}">
                <a16:creationId xmlns:a16="http://schemas.microsoft.com/office/drawing/2014/main" id="{EB126363-FE85-6903-B058-9245DD5A35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57FA2-7896-5308-B5D7-C70FDF1D979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9030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214A92-7E45-0D2E-2B13-FD22A2FE80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22048-D3CC-FC74-018F-66E4C55841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53C3F-7D58-AA1D-D187-C952A05DE0CE}"/>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5" name="Footer Placeholder 4">
            <a:extLst>
              <a:ext uri="{FF2B5EF4-FFF2-40B4-BE49-F238E27FC236}">
                <a16:creationId xmlns:a16="http://schemas.microsoft.com/office/drawing/2014/main" id="{726A6D04-FDC4-0782-456E-73D21054A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DF9CA9-66E9-A9B9-2EA3-A14B36DD90F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2100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E8D1-3F1F-9918-1529-4DD8FFD28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1770D-5821-BCC8-B657-52DAD6D6B3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D1BC5-F4F9-4DE0-4738-0CF87B0C5061}"/>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5" name="Footer Placeholder 4">
            <a:extLst>
              <a:ext uri="{FF2B5EF4-FFF2-40B4-BE49-F238E27FC236}">
                <a16:creationId xmlns:a16="http://schemas.microsoft.com/office/drawing/2014/main" id="{44A75BB6-7928-53E6-D1B5-5CBF443CD4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729373-0726-7AC1-B99E-2FCECC33F724}"/>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8658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E9CF-12FB-82F8-D371-E6B514FA6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396EC6-78C5-FAE3-C086-49856BC6BC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82A0D-E049-452C-BA21-8385100114DE}"/>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5" name="Footer Placeholder 4">
            <a:extLst>
              <a:ext uri="{FF2B5EF4-FFF2-40B4-BE49-F238E27FC236}">
                <a16:creationId xmlns:a16="http://schemas.microsoft.com/office/drawing/2014/main" id="{DD6ABEEF-3444-52A4-DABF-08393A497C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39A49-9A77-18CA-C13F-F7F114BBE23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443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40B0-762D-B28E-7773-1DE6A71D0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BAB4FD-6B54-75B7-7921-39D6083181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AD617-D607-07C4-8619-9617FA2BC7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6A27A5-8C30-A23D-6B77-16E71DD29B3A}"/>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6" name="Footer Placeholder 5">
            <a:extLst>
              <a:ext uri="{FF2B5EF4-FFF2-40B4-BE49-F238E27FC236}">
                <a16:creationId xmlns:a16="http://schemas.microsoft.com/office/drawing/2014/main" id="{A5709688-5088-B99B-B705-77D1A5DA20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A6556B-648D-BF05-B4C2-75F60D80679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99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0467-D7E6-0038-96EC-C0122D6331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E9923D-8AE7-6D8A-BDC5-3C93A53FC7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95EB5-0FAF-4394-F6EF-7A9E2BC334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D4C0F-CD04-B145-DDC5-533A05D0F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537F7-5D64-3DF9-236E-EEBC1535C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061167-B925-F944-F648-3A73EA6DB1C0}"/>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8" name="Footer Placeholder 7">
            <a:extLst>
              <a:ext uri="{FF2B5EF4-FFF2-40B4-BE49-F238E27FC236}">
                <a16:creationId xmlns:a16="http://schemas.microsoft.com/office/drawing/2014/main" id="{9680848F-0B5E-32EB-5A7F-3F003B21C1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C185D8-F72D-C6B0-8300-5B565CE65534}"/>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8363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2763-4D91-DC78-D13F-555C4C0F1A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A7EF91-5624-A93F-56FF-7C9016419024}"/>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4" name="Footer Placeholder 3">
            <a:extLst>
              <a:ext uri="{FF2B5EF4-FFF2-40B4-BE49-F238E27FC236}">
                <a16:creationId xmlns:a16="http://schemas.microsoft.com/office/drawing/2014/main" id="{29A18E58-162D-FD8B-9344-496FB74686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65E76B0-2BE4-57F0-25B0-8B7A416E0955}"/>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18778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012B6-AB4B-AF99-A741-76BB9FBA0001}"/>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3" name="Footer Placeholder 2">
            <a:extLst>
              <a:ext uri="{FF2B5EF4-FFF2-40B4-BE49-F238E27FC236}">
                <a16:creationId xmlns:a16="http://schemas.microsoft.com/office/drawing/2014/main" id="{5BE1B007-8AC1-FAD3-84E8-F18735D8C9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B3D12B-5C25-15A2-21B3-2D1A8E15AF1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10042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6A38-A78D-53D2-405F-5E67A2E6A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ACF08A-DA3A-6E22-9E64-2785624A0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6A07B2-51B8-E0C4-CCE5-3400DEBA1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46ECE-A7AD-3338-9708-6E699FCBEBB5}"/>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6" name="Footer Placeholder 5">
            <a:extLst>
              <a:ext uri="{FF2B5EF4-FFF2-40B4-BE49-F238E27FC236}">
                <a16:creationId xmlns:a16="http://schemas.microsoft.com/office/drawing/2014/main" id="{F0B4172F-B51A-7B69-3186-8921D6BF1C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4383BB-8A47-8C35-1181-C1DEF5F1D33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9096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3BEA-1C00-072B-D1F9-D23EBE46E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6D8D83-A1B3-5B94-669F-43318D94C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7D0CCC-6782-A1EC-F793-C7248AFA0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9ED0E0-2EDA-AB5E-AD1F-6E96AA95EC8D}"/>
              </a:ext>
            </a:extLst>
          </p:cNvPr>
          <p:cNvSpPr>
            <a:spLocks noGrp="1"/>
          </p:cNvSpPr>
          <p:nvPr>
            <p:ph type="dt" sz="half" idx="10"/>
          </p:nvPr>
        </p:nvSpPr>
        <p:spPr/>
        <p:txBody>
          <a:bodyPr/>
          <a:lstStyle/>
          <a:p>
            <a:fld id="{7381E756-E947-FD4A-8A23-D2C983A1A8BD}" type="datetimeFigureOut">
              <a:rPr lang="en-US" smtClean="0"/>
              <a:t>7/10/2025</a:t>
            </a:fld>
            <a:endParaRPr lang="en-US" dirty="0"/>
          </a:p>
        </p:txBody>
      </p:sp>
      <p:sp>
        <p:nvSpPr>
          <p:cNvPr id="6" name="Footer Placeholder 5">
            <a:extLst>
              <a:ext uri="{FF2B5EF4-FFF2-40B4-BE49-F238E27FC236}">
                <a16:creationId xmlns:a16="http://schemas.microsoft.com/office/drawing/2014/main" id="{AB23CC67-8284-4042-60FE-F89B8DBBD9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8862C0-B2D0-D88C-642C-D68B8D829D5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48917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177888-2EC0-256A-FBF0-155CA8241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BEFC2-B0C1-1DD7-3679-55AA5D683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211DD-9D27-BCF1-859B-6102A037B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7/10/2025</a:t>
            </a:fld>
            <a:endParaRPr lang="en-US" dirty="0"/>
          </a:p>
        </p:txBody>
      </p:sp>
      <p:sp>
        <p:nvSpPr>
          <p:cNvPr id="5" name="Footer Placeholder 4">
            <a:extLst>
              <a:ext uri="{FF2B5EF4-FFF2-40B4-BE49-F238E27FC236}">
                <a16:creationId xmlns:a16="http://schemas.microsoft.com/office/drawing/2014/main" id="{CCDEBE12-7B88-46FF-CA44-C117F26CA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DC29EB5-D0ED-C910-C78E-8C9BD8BB6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21119367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ltiple rows of warm marquee lights">
            <a:extLst>
              <a:ext uri="{FF2B5EF4-FFF2-40B4-BE49-F238E27FC236}">
                <a16:creationId xmlns:a16="http://schemas.microsoft.com/office/drawing/2014/main" id="{045DE9D5-A4AA-1C49-0156-5883B1FC30A0}"/>
              </a:ext>
            </a:extLst>
          </p:cNvPr>
          <p:cNvPicPr>
            <a:picLocks noChangeAspect="1"/>
          </p:cNvPicPr>
          <p:nvPr/>
        </p:nvPicPr>
        <p:blipFill>
          <a:blip r:embed="rId2">
            <a:alphaModFix amt="20000"/>
          </a:blip>
          <a:stretch>
            <a:fillRect/>
          </a:stretch>
        </p:blipFill>
        <p:spPr>
          <a:xfrm>
            <a:off x="0" y="0"/>
            <a:ext cx="12192000" cy="6724892"/>
          </a:xfrm>
          <a:prstGeom prst="rect">
            <a:avLst/>
          </a:prstGeom>
        </p:spPr>
      </p:pic>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C75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 Presentation</a:t>
            </a:r>
            <a:endParaRPr lang="en-US" dirty="0">
              <a:solidFill>
                <a:schemeClr val="bg1"/>
              </a:solidFill>
              <a:latin typeface="Century Gothic" panose="020B0502020202020204" pitchFamily="34" charset="0"/>
              <a:ea typeface="Arial" charset="0"/>
              <a:cs typeface="Arial" charset="0"/>
            </a:endParaRPr>
          </a:p>
        </p:txBody>
      </p:sp>
      <p:sp>
        <p:nvSpPr>
          <p:cNvPr id="11" name="TextBox 10">
            <a:extLst>
              <a:ext uri="{FF2B5EF4-FFF2-40B4-BE49-F238E27FC236}">
                <a16:creationId xmlns:a16="http://schemas.microsoft.com/office/drawing/2014/main" id="{0C01BE91-D333-FE4E-8137-15C695E430C9}"/>
              </a:ext>
            </a:extLst>
          </p:cNvPr>
          <p:cNvSpPr txBox="1"/>
          <p:nvPr/>
        </p:nvSpPr>
        <p:spPr>
          <a:xfrm>
            <a:off x="300447" y="392106"/>
            <a:ext cx="11221474" cy="707886"/>
          </a:xfrm>
          <a:prstGeom prst="rect">
            <a:avLst/>
          </a:prstGeom>
          <a:noFill/>
        </p:spPr>
        <p:txBody>
          <a:bodyPr wrap="square" rtlCol="0">
            <a:spAutoFit/>
          </a:bodyPr>
          <a:lstStyle/>
          <a:p>
            <a:r>
              <a:rPr lang="en-US" sz="4000" dirty="0">
                <a:latin typeface="Century Gothic" panose="020B0502020202020204" pitchFamily="34" charset="0"/>
              </a:rPr>
              <a:t>Event Timeline Template </a:t>
            </a:r>
          </a:p>
        </p:txBody>
      </p:sp>
      <p:cxnSp>
        <p:nvCxnSpPr>
          <p:cNvPr id="12" name="Straight Connector 11">
            <a:extLst>
              <a:ext uri="{FF2B5EF4-FFF2-40B4-BE49-F238E27FC236}">
                <a16:creationId xmlns:a16="http://schemas.microsoft.com/office/drawing/2014/main" id="{17E3CD5D-AB51-1B48-BC15-DC855BADCA95}"/>
              </a:ext>
            </a:extLst>
          </p:cNvPr>
          <p:cNvCxnSpPr>
            <a:cxnSpLocks/>
          </p:cNvCxnSpPr>
          <p:nvPr/>
        </p:nvCxnSpPr>
        <p:spPr>
          <a:xfrm>
            <a:off x="342256" y="1099992"/>
            <a:ext cx="11179665"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5CDAC928-C98D-2A6E-4839-BD2BACC1ED88}"/>
              </a:ext>
            </a:extLst>
          </p:cNvPr>
          <p:cNvSpPr txBox="1"/>
          <p:nvPr/>
        </p:nvSpPr>
        <p:spPr>
          <a:xfrm>
            <a:off x="342256" y="2654560"/>
            <a:ext cx="11221474" cy="707886"/>
          </a:xfrm>
          <a:prstGeom prst="rect">
            <a:avLst/>
          </a:prstGeom>
          <a:noFill/>
        </p:spPr>
        <p:txBody>
          <a:bodyPr wrap="square" rtlCol="0">
            <a:spAutoFit/>
          </a:bodyPr>
          <a:lstStyle/>
          <a:p>
            <a:r>
              <a:rPr lang="en-US" sz="4000" dirty="0">
                <a:latin typeface="Century Gothic" panose="020B0502020202020204" pitchFamily="34" charset="0"/>
              </a:rPr>
              <a:t>Event Name</a:t>
            </a:r>
          </a:p>
        </p:txBody>
      </p:sp>
      <p:graphicFrame>
        <p:nvGraphicFramePr>
          <p:cNvPr id="3" name="Table 2">
            <a:extLst>
              <a:ext uri="{FF2B5EF4-FFF2-40B4-BE49-F238E27FC236}">
                <a16:creationId xmlns:a16="http://schemas.microsoft.com/office/drawing/2014/main" id="{41BDBDD4-E2F4-A35F-537F-5F9FD2544CC3}"/>
              </a:ext>
            </a:extLst>
          </p:cNvPr>
          <p:cNvGraphicFramePr>
            <a:graphicFrameLocks noGrp="1"/>
          </p:cNvGraphicFramePr>
          <p:nvPr>
            <p:extLst>
              <p:ext uri="{D42A27DB-BD31-4B8C-83A1-F6EECF244321}">
                <p14:modId xmlns:p14="http://schemas.microsoft.com/office/powerpoint/2010/main" val="2295223047"/>
              </p:ext>
            </p:extLst>
          </p:nvPr>
        </p:nvGraphicFramePr>
        <p:xfrm>
          <a:off x="434313" y="4573291"/>
          <a:ext cx="3976913" cy="370840"/>
        </p:xfrm>
        <a:graphic>
          <a:graphicData uri="http://schemas.openxmlformats.org/drawingml/2006/table">
            <a:tbl>
              <a:tblPr firstRow="1" bandRow="1">
                <a:tableStyleId>{5C22544A-7EE6-4342-B048-85BDC9FD1C3A}</a:tableStyleId>
              </a:tblPr>
              <a:tblGrid>
                <a:gridCol w="1696346">
                  <a:extLst>
                    <a:ext uri="{9D8B030D-6E8A-4147-A177-3AD203B41FA5}">
                      <a16:colId xmlns:a16="http://schemas.microsoft.com/office/drawing/2014/main" val="606971334"/>
                    </a:ext>
                  </a:extLst>
                </a:gridCol>
                <a:gridCol w="2280567">
                  <a:extLst>
                    <a:ext uri="{9D8B030D-6E8A-4147-A177-3AD203B41FA5}">
                      <a16:colId xmlns:a16="http://schemas.microsoft.com/office/drawing/2014/main" val="3201608841"/>
                    </a:ext>
                  </a:extLst>
                </a:gridCol>
              </a:tblGrid>
              <a:tr h="370840">
                <a:tc>
                  <a:txBody>
                    <a:bodyPr/>
                    <a:lstStyle/>
                    <a:p>
                      <a:r>
                        <a:rPr lang="en-US" dirty="0">
                          <a:solidFill>
                            <a:schemeClr val="tx1">
                              <a:lumMod val="85000"/>
                              <a:lumOff val="15000"/>
                            </a:schemeClr>
                          </a:solidFill>
                          <a:latin typeface="Century Gothic" panose="020B0502020202020204" pitchFamily="34" charset="0"/>
                        </a:rPr>
                        <a:t>Event Type</a:t>
                      </a:r>
                    </a:p>
                  </a:txBody>
                  <a:tcPr>
                    <a:solidFill>
                      <a:schemeClr val="bg1"/>
                    </a:solidFill>
                  </a:tcPr>
                </a:tc>
                <a:tc>
                  <a:txBody>
                    <a:bodyPr/>
                    <a:lstStyle/>
                    <a:p>
                      <a:endParaRPr lang="en-US" sz="1200" dirty="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val="1111900481"/>
                  </a:ext>
                </a:extLst>
              </a:tr>
            </a:tbl>
          </a:graphicData>
        </a:graphic>
      </p:graphicFrame>
      <p:graphicFrame>
        <p:nvGraphicFramePr>
          <p:cNvPr id="7" name="Table 6">
            <a:extLst>
              <a:ext uri="{FF2B5EF4-FFF2-40B4-BE49-F238E27FC236}">
                <a16:creationId xmlns:a16="http://schemas.microsoft.com/office/drawing/2014/main" id="{BBE13BC0-ADF0-65E2-36C0-7936F5231E47}"/>
              </a:ext>
            </a:extLst>
          </p:cNvPr>
          <p:cNvGraphicFramePr>
            <a:graphicFrameLocks noGrp="1"/>
          </p:cNvGraphicFramePr>
          <p:nvPr>
            <p:extLst>
              <p:ext uri="{D42A27DB-BD31-4B8C-83A1-F6EECF244321}">
                <p14:modId xmlns:p14="http://schemas.microsoft.com/office/powerpoint/2010/main" val="3030716733"/>
              </p:ext>
            </p:extLst>
          </p:nvPr>
        </p:nvGraphicFramePr>
        <p:xfrm>
          <a:off x="4505570" y="4573291"/>
          <a:ext cx="3945093" cy="370840"/>
        </p:xfrm>
        <a:graphic>
          <a:graphicData uri="http://schemas.openxmlformats.org/drawingml/2006/table">
            <a:tbl>
              <a:tblPr firstRow="1" bandRow="1">
                <a:tableStyleId>{5C22544A-7EE6-4342-B048-85BDC9FD1C3A}</a:tableStyleId>
              </a:tblPr>
              <a:tblGrid>
                <a:gridCol w="1682773">
                  <a:extLst>
                    <a:ext uri="{9D8B030D-6E8A-4147-A177-3AD203B41FA5}">
                      <a16:colId xmlns:a16="http://schemas.microsoft.com/office/drawing/2014/main" val="606971334"/>
                    </a:ext>
                  </a:extLst>
                </a:gridCol>
                <a:gridCol w="2262320">
                  <a:extLst>
                    <a:ext uri="{9D8B030D-6E8A-4147-A177-3AD203B41FA5}">
                      <a16:colId xmlns:a16="http://schemas.microsoft.com/office/drawing/2014/main" val="3201608841"/>
                    </a:ext>
                  </a:extLst>
                </a:gridCol>
              </a:tblGrid>
              <a:tr h="370840">
                <a:tc>
                  <a:txBody>
                    <a:bodyPr/>
                    <a:lstStyle/>
                    <a:p>
                      <a:r>
                        <a:rPr lang="en-US" dirty="0">
                          <a:solidFill>
                            <a:schemeClr val="tx1">
                              <a:lumMod val="85000"/>
                              <a:lumOff val="15000"/>
                            </a:schemeClr>
                          </a:solidFill>
                          <a:latin typeface="Century Gothic" panose="020B0502020202020204" pitchFamily="34" charset="0"/>
                        </a:rPr>
                        <a:t>Date</a:t>
                      </a:r>
                    </a:p>
                  </a:txBody>
                  <a:tcPr>
                    <a:solidFill>
                      <a:schemeClr val="bg1"/>
                    </a:solidFill>
                  </a:tcPr>
                </a:tc>
                <a:tc>
                  <a:txBody>
                    <a:bodyPr/>
                    <a:lstStyle/>
                    <a:p>
                      <a:endParaRPr lang="en-US" sz="1200" dirty="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val="1111900481"/>
                  </a:ext>
                </a:extLst>
              </a:tr>
            </a:tbl>
          </a:graphicData>
        </a:graphic>
      </p:graphicFrame>
      <p:graphicFrame>
        <p:nvGraphicFramePr>
          <p:cNvPr id="8" name="Table 7">
            <a:extLst>
              <a:ext uri="{FF2B5EF4-FFF2-40B4-BE49-F238E27FC236}">
                <a16:creationId xmlns:a16="http://schemas.microsoft.com/office/drawing/2014/main" id="{77263AFD-13FA-90B5-2694-240EC18DBBE0}"/>
              </a:ext>
            </a:extLst>
          </p:cNvPr>
          <p:cNvGraphicFramePr>
            <a:graphicFrameLocks noGrp="1"/>
          </p:cNvGraphicFramePr>
          <p:nvPr>
            <p:extLst>
              <p:ext uri="{D42A27DB-BD31-4B8C-83A1-F6EECF244321}">
                <p14:modId xmlns:p14="http://schemas.microsoft.com/office/powerpoint/2010/main" val="277814229"/>
              </p:ext>
            </p:extLst>
          </p:nvPr>
        </p:nvGraphicFramePr>
        <p:xfrm>
          <a:off x="434313" y="5095756"/>
          <a:ext cx="8016351" cy="370840"/>
        </p:xfrm>
        <a:graphic>
          <a:graphicData uri="http://schemas.openxmlformats.org/drawingml/2006/table">
            <a:tbl>
              <a:tblPr firstRow="1" bandRow="1">
                <a:tableStyleId>{5C22544A-7EE6-4342-B048-85BDC9FD1C3A}</a:tableStyleId>
              </a:tblPr>
              <a:tblGrid>
                <a:gridCol w="1696346">
                  <a:extLst>
                    <a:ext uri="{9D8B030D-6E8A-4147-A177-3AD203B41FA5}">
                      <a16:colId xmlns:a16="http://schemas.microsoft.com/office/drawing/2014/main" val="606971334"/>
                    </a:ext>
                  </a:extLst>
                </a:gridCol>
                <a:gridCol w="6320005">
                  <a:extLst>
                    <a:ext uri="{9D8B030D-6E8A-4147-A177-3AD203B41FA5}">
                      <a16:colId xmlns:a16="http://schemas.microsoft.com/office/drawing/2014/main" val="3201608841"/>
                    </a:ext>
                  </a:extLst>
                </a:gridCol>
              </a:tblGrid>
              <a:tr h="370840">
                <a:tc>
                  <a:txBody>
                    <a:bodyPr/>
                    <a:lstStyle/>
                    <a:p>
                      <a:r>
                        <a:rPr lang="en-US" dirty="0">
                          <a:solidFill>
                            <a:schemeClr val="tx1">
                              <a:lumMod val="85000"/>
                              <a:lumOff val="15000"/>
                            </a:schemeClr>
                          </a:solidFill>
                          <a:latin typeface="Century Gothic" panose="020B0502020202020204" pitchFamily="34" charset="0"/>
                        </a:rPr>
                        <a:t>Location</a:t>
                      </a:r>
                    </a:p>
                  </a:txBody>
                  <a:tcPr>
                    <a:solidFill>
                      <a:schemeClr val="bg1"/>
                    </a:solidFill>
                  </a:tcPr>
                </a:tc>
                <a:tc>
                  <a:txBody>
                    <a:bodyPr/>
                    <a:lstStyle/>
                    <a:p>
                      <a:endParaRPr lang="en-US" sz="1200" dirty="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val="1111900481"/>
                  </a:ext>
                </a:extLst>
              </a:tr>
            </a:tbl>
          </a:graphicData>
        </a:graphic>
      </p:graphicFrame>
      <p:graphicFrame>
        <p:nvGraphicFramePr>
          <p:cNvPr id="9" name="Table 8">
            <a:extLst>
              <a:ext uri="{FF2B5EF4-FFF2-40B4-BE49-F238E27FC236}">
                <a16:creationId xmlns:a16="http://schemas.microsoft.com/office/drawing/2014/main" id="{DABA5F29-1E73-788E-AC29-FB173573E3DE}"/>
              </a:ext>
            </a:extLst>
          </p:cNvPr>
          <p:cNvGraphicFramePr>
            <a:graphicFrameLocks noGrp="1"/>
          </p:cNvGraphicFramePr>
          <p:nvPr>
            <p:extLst>
              <p:ext uri="{D42A27DB-BD31-4B8C-83A1-F6EECF244321}">
                <p14:modId xmlns:p14="http://schemas.microsoft.com/office/powerpoint/2010/main" val="1425184282"/>
              </p:ext>
            </p:extLst>
          </p:nvPr>
        </p:nvGraphicFramePr>
        <p:xfrm>
          <a:off x="434312" y="5618220"/>
          <a:ext cx="8016351" cy="736045"/>
        </p:xfrm>
        <a:graphic>
          <a:graphicData uri="http://schemas.openxmlformats.org/drawingml/2006/table">
            <a:tbl>
              <a:tblPr firstRow="1" bandRow="1">
                <a:tableStyleId>{5C22544A-7EE6-4342-B048-85BDC9FD1C3A}</a:tableStyleId>
              </a:tblPr>
              <a:tblGrid>
                <a:gridCol w="1695939">
                  <a:extLst>
                    <a:ext uri="{9D8B030D-6E8A-4147-A177-3AD203B41FA5}">
                      <a16:colId xmlns:a16="http://schemas.microsoft.com/office/drawing/2014/main" val="606971334"/>
                    </a:ext>
                  </a:extLst>
                </a:gridCol>
                <a:gridCol w="6320412">
                  <a:extLst>
                    <a:ext uri="{9D8B030D-6E8A-4147-A177-3AD203B41FA5}">
                      <a16:colId xmlns:a16="http://schemas.microsoft.com/office/drawing/2014/main" val="3201608841"/>
                    </a:ext>
                  </a:extLst>
                </a:gridCol>
              </a:tblGrid>
              <a:tr h="736045">
                <a:tc>
                  <a:txBody>
                    <a:bodyPr/>
                    <a:lstStyle/>
                    <a:p>
                      <a:pPr algn="ctr"/>
                      <a:r>
                        <a:rPr lang="en-US" dirty="0">
                          <a:solidFill>
                            <a:schemeClr val="tx1">
                              <a:lumMod val="85000"/>
                              <a:lumOff val="15000"/>
                            </a:schemeClr>
                          </a:solidFill>
                          <a:latin typeface="Century Gothic" panose="020B0502020202020204" pitchFamily="34" charset="0"/>
                        </a:rPr>
                        <a:t>Event Description</a:t>
                      </a:r>
                    </a:p>
                  </a:txBody>
                  <a:tcPr anchor="ctr">
                    <a:solidFill>
                      <a:schemeClr val="bg1"/>
                    </a:solidFill>
                  </a:tcPr>
                </a:tc>
                <a:tc>
                  <a:txBody>
                    <a:bodyPr/>
                    <a:lstStyle/>
                    <a:p>
                      <a:endParaRPr lang="en-US" sz="1200" dirty="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val="1111900481"/>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D4843277-E9CF-755A-A3C4-C8DC414FCAF7}"/>
              </a:ext>
            </a:extLst>
          </p:cNvPr>
          <p:cNvGraphicFramePr>
            <a:graphicFrameLocks noGrp="1"/>
          </p:cNvGraphicFramePr>
          <p:nvPr>
            <p:extLst>
              <p:ext uri="{D42A27DB-BD31-4B8C-83A1-F6EECF244321}">
                <p14:modId xmlns:p14="http://schemas.microsoft.com/office/powerpoint/2010/main" val="2846181292"/>
              </p:ext>
            </p:extLst>
          </p:nvPr>
        </p:nvGraphicFramePr>
        <p:xfrm>
          <a:off x="464573" y="1037359"/>
          <a:ext cx="11412784" cy="5156963"/>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1:</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extLst>
                  <a:ext uri="{0D108BD9-81ED-4DB2-BD59-A6C34878D82A}">
                    <a16:rowId xmlns:a16="http://schemas.microsoft.com/office/drawing/2014/main" val="3389498302"/>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627134976"/>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77377816"/>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96920424"/>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38938533"/>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97D4834C-734F-CF06-7E5A-94607E0A4F9A}"/>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One:</a:t>
            </a:r>
          </a:p>
        </p:txBody>
      </p:sp>
      <p:sp>
        <p:nvSpPr>
          <p:cNvPr id="4" name="TextBox 3">
            <a:extLst>
              <a:ext uri="{FF2B5EF4-FFF2-40B4-BE49-F238E27FC236}">
                <a16:creationId xmlns:a16="http://schemas.microsoft.com/office/drawing/2014/main" id="{6113E6E4-FA3C-54EE-ABE0-0AA4652D95B4}"/>
              </a:ext>
            </a:extLst>
          </p:cNvPr>
          <p:cNvSpPr txBox="1"/>
          <p:nvPr/>
        </p:nvSpPr>
        <p:spPr>
          <a:xfrm>
            <a:off x="4930169" y="6496448"/>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A6D71-5755-3E5A-41A2-A90E9B31599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DEDD210-872A-E383-9BA9-98A1D365A08C}"/>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D9BF2DEE-27A8-17E6-5F3B-3536B654AF33}"/>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E5359637-B623-444F-229F-4F3FB297F6AD}"/>
              </a:ext>
            </a:extLst>
          </p:cNvPr>
          <p:cNvSpPr/>
          <p:nvPr/>
        </p:nvSpPr>
        <p:spPr>
          <a:xfrm>
            <a:off x="11793977" y="6479366"/>
            <a:ext cx="397211" cy="384048"/>
          </a:xfrm>
          <a:prstGeom prst="parallelogram">
            <a:avLst>
              <a:gd name="adj" fmla="val 65219"/>
            </a:avLst>
          </a:prstGeom>
          <a:solidFill>
            <a:srgbClr val="0B1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3FCE67DF-4C1B-4BFE-22C8-F8C6C06D3CA5}"/>
              </a:ext>
            </a:extLst>
          </p:cNvPr>
          <p:cNvGraphicFramePr>
            <a:graphicFrameLocks noGrp="1"/>
          </p:cNvGraphicFramePr>
          <p:nvPr>
            <p:extLst>
              <p:ext uri="{D42A27DB-BD31-4B8C-83A1-F6EECF244321}">
                <p14:modId xmlns:p14="http://schemas.microsoft.com/office/powerpoint/2010/main" val="2103490965"/>
              </p:ext>
            </p:extLst>
          </p:nvPr>
        </p:nvGraphicFramePr>
        <p:xfrm>
          <a:off x="464573" y="1037359"/>
          <a:ext cx="11412784" cy="5156963"/>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2:</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89498302"/>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7134976"/>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7377816"/>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96920424"/>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38938533"/>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43F66151-BE9A-1B63-ABA4-74B38C34B9F0}"/>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Two:</a:t>
            </a:r>
          </a:p>
        </p:txBody>
      </p:sp>
      <p:sp>
        <p:nvSpPr>
          <p:cNvPr id="4" name="TextBox 3">
            <a:extLst>
              <a:ext uri="{FF2B5EF4-FFF2-40B4-BE49-F238E27FC236}">
                <a16:creationId xmlns:a16="http://schemas.microsoft.com/office/drawing/2014/main" id="{9D14FC44-41D9-E7A3-6A03-24972B84471C}"/>
              </a:ext>
            </a:extLst>
          </p:cNvPr>
          <p:cNvSpPr txBox="1"/>
          <p:nvPr/>
        </p:nvSpPr>
        <p:spPr>
          <a:xfrm>
            <a:off x="4930169" y="6496448"/>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59078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70544-9615-5B50-C909-89B616AE921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7ED6FE4-1587-1A94-72E5-E5DB8DEFB31A}"/>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BBAF9124-2875-1E0C-8246-049CE5655EA3}"/>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059BC07-906F-C23E-776B-D150094B09B9}"/>
              </a:ext>
            </a:extLst>
          </p:cNvPr>
          <p:cNvSpPr/>
          <p:nvPr/>
        </p:nvSpPr>
        <p:spPr>
          <a:xfrm>
            <a:off x="11793977" y="6479366"/>
            <a:ext cx="397211" cy="384048"/>
          </a:xfrm>
          <a:prstGeom prst="parallelogram">
            <a:avLst>
              <a:gd name="adj" fmla="val 65219"/>
            </a:avLst>
          </a:prstGeom>
          <a:solidFill>
            <a:srgbClr val="C1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9B5AD92C-65EB-F44D-D294-C7137B8D88C5}"/>
              </a:ext>
            </a:extLst>
          </p:cNvPr>
          <p:cNvGraphicFramePr>
            <a:graphicFrameLocks noGrp="1"/>
          </p:cNvGraphicFramePr>
          <p:nvPr>
            <p:extLst>
              <p:ext uri="{D42A27DB-BD31-4B8C-83A1-F6EECF244321}">
                <p14:modId xmlns:p14="http://schemas.microsoft.com/office/powerpoint/2010/main" val="2942272878"/>
              </p:ext>
            </p:extLst>
          </p:nvPr>
        </p:nvGraphicFramePr>
        <p:xfrm>
          <a:off x="464573" y="1037359"/>
          <a:ext cx="11412784" cy="5156963"/>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3:</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extLst>
                  <a:ext uri="{0D108BD9-81ED-4DB2-BD59-A6C34878D82A}">
                    <a16:rowId xmlns:a16="http://schemas.microsoft.com/office/drawing/2014/main" val="3389498302"/>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627134976"/>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77377816"/>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96920424"/>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38938533"/>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0C54EDA8-6107-ABAF-4257-220529A1F299}"/>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Three:</a:t>
            </a:r>
          </a:p>
        </p:txBody>
      </p:sp>
      <p:sp>
        <p:nvSpPr>
          <p:cNvPr id="4" name="TextBox 3">
            <a:extLst>
              <a:ext uri="{FF2B5EF4-FFF2-40B4-BE49-F238E27FC236}">
                <a16:creationId xmlns:a16="http://schemas.microsoft.com/office/drawing/2014/main" id="{0437B688-316A-9AC8-3450-EB94F316B52A}"/>
              </a:ext>
            </a:extLst>
          </p:cNvPr>
          <p:cNvSpPr txBox="1"/>
          <p:nvPr/>
        </p:nvSpPr>
        <p:spPr>
          <a:xfrm>
            <a:off x="4930169" y="6496448"/>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252824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69B1D-ADF1-A8A9-E941-D55D539AA30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277038F-1F5A-67A9-0FA4-CB8D55FF9882}"/>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DFE422CA-86A3-D05E-0709-74EE7406737B}"/>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459B4238-D820-4751-7B65-109CABA521E9}"/>
              </a:ext>
            </a:extLst>
          </p:cNvPr>
          <p:cNvSpPr/>
          <p:nvPr/>
        </p:nvSpPr>
        <p:spPr>
          <a:xfrm>
            <a:off x="11793977" y="6479366"/>
            <a:ext cx="397211" cy="384048"/>
          </a:xfrm>
          <a:prstGeom prst="parallelogram">
            <a:avLst>
              <a:gd name="adj" fmla="val 65219"/>
            </a:avLst>
          </a:prstGeom>
          <a:solidFill>
            <a:srgbClr val="3A7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061DAA9F-B39C-DDC0-03C8-9C29665437DE}"/>
              </a:ext>
            </a:extLst>
          </p:cNvPr>
          <p:cNvGraphicFramePr>
            <a:graphicFrameLocks noGrp="1"/>
          </p:cNvGraphicFramePr>
          <p:nvPr>
            <p:extLst>
              <p:ext uri="{D42A27DB-BD31-4B8C-83A1-F6EECF244321}">
                <p14:modId xmlns:p14="http://schemas.microsoft.com/office/powerpoint/2010/main" val="597708520"/>
              </p:ext>
            </p:extLst>
          </p:nvPr>
        </p:nvGraphicFramePr>
        <p:xfrm>
          <a:off x="464573" y="1037359"/>
          <a:ext cx="11412784" cy="5156963"/>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4:</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389498302"/>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627134976"/>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77377816"/>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96920424"/>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38938533"/>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9004A92A-4871-FB58-2336-A2A774C1052E}"/>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Four:</a:t>
            </a:r>
          </a:p>
        </p:txBody>
      </p:sp>
      <p:sp>
        <p:nvSpPr>
          <p:cNvPr id="4" name="TextBox 3">
            <a:extLst>
              <a:ext uri="{FF2B5EF4-FFF2-40B4-BE49-F238E27FC236}">
                <a16:creationId xmlns:a16="http://schemas.microsoft.com/office/drawing/2014/main" id="{9BDD345F-395C-D816-EB6B-6E4886C65354}"/>
              </a:ext>
            </a:extLst>
          </p:cNvPr>
          <p:cNvSpPr txBox="1"/>
          <p:nvPr/>
        </p:nvSpPr>
        <p:spPr>
          <a:xfrm>
            <a:off x="4930169" y="6496448"/>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156680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F6A44-417E-859D-6C9E-686A8E9519F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E70379F-F8D1-2C32-0191-99726CF78844}"/>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29686281-0958-3AC7-5FCC-C08BAF761D77}"/>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665EF82C-5755-A290-B2F9-EA4BADD69CC1}"/>
              </a:ext>
            </a:extLst>
          </p:cNvPr>
          <p:cNvSpPr/>
          <p:nvPr/>
        </p:nvSpPr>
        <p:spPr>
          <a:xfrm>
            <a:off x="11793977" y="6479366"/>
            <a:ext cx="397211" cy="384048"/>
          </a:xfrm>
          <a:prstGeom prst="parallelogram">
            <a:avLst>
              <a:gd name="adj" fmla="val 65219"/>
            </a:avLst>
          </a:prstGeom>
          <a:solidFill>
            <a:srgbClr val="C75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5A14B6D4-843B-BDEC-61FC-3E7730C16FDD}"/>
              </a:ext>
            </a:extLst>
          </p:cNvPr>
          <p:cNvGraphicFramePr>
            <a:graphicFrameLocks noGrp="1"/>
          </p:cNvGraphicFramePr>
          <p:nvPr>
            <p:extLst>
              <p:ext uri="{D42A27DB-BD31-4B8C-83A1-F6EECF244321}">
                <p14:modId xmlns:p14="http://schemas.microsoft.com/office/powerpoint/2010/main" val="3845274158"/>
              </p:ext>
            </p:extLst>
          </p:nvPr>
        </p:nvGraphicFramePr>
        <p:xfrm>
          <a:off x="464573" y="1037359"/>
          <a:ext cx="11412784" cy="5156963"/>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5:</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389498302"/>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627134976"/>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77377816"/>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96920424"/>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38938533"/>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82B9C4D5-73F0-5E13-F719-A7CE6B1F0FC7}"/>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Five:</a:t>
            </a:r>
          </a:p>
        </p:txBody>
      </p:sp>
      <p:sp>
        <p:nvSpPr>
          <p:cNvPr id="4" name="TextBox 3">
            <a:extLst>
              <a:ext uri="{FF2B5EF4-FFF2-40B4-BE49-F238E27FC236}">
                <a16:creationId xmlns:a16="http://schemas.microsoft.com/office/drawing/2014/main" id="{FB03BC9D-8093-4442-019E-1AFD5683F806}"/>
              </a:ext>
            </a:extLst>
          </p:cNvPr>
          <p:cNvSpPr txBox="1"/>
          <p:nvPr/>
        </p:nvSpPr>
        <p:spPr>
          <a:xfrm>
            <a:off x="4930169" y="6496448"/>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116071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0F8E-F888-6F4B-AA9A-C72A1D2C405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7B5AD5-D83F-9F0B-EF60-0ADDE822FD1E}"/>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2CC70EF5-B887-ABD1-7927-09FC69412882}"/>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358656CD-5FE8-9E68-A147-90FDAEC39E5B}"/>
              </a:ext>
            </a:extLst>
          </p:cNvPr>
          <p:cNvSpPr/>
          <p:nvPr/>
        </p:nvSpPr>
        <p:spPr>
          <a:xfrm>
            <a:off x="11793977" y="6479366"/>
            <a:ext cx="397211" cy="384048"/>
          </a:xfrm>
          <a:prstGeom prst="parallelogram">
            <a:avLst>
              <a:gd name="adj" fmla="val 65219"/>
            </a:avLst>
          </a:prstGeom>
          <a:solidFill>
            <a:srgbClr val="2D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615E5865-308E-68D0-FB82-BF41F9BA8DB8}"/>
              </a:ext>
            </a:extLst>
          </p:cNvPr>
          <p:cNvGraphicFramePr>
            <a:graphicFrameLocks noGrp="1"/>
          </p:cNvGraphicFramePr>
          <p:nvPr>
            <p:extLst>
              <p:ext uri="{D42A27DB-BD31-4B8C-83A1-F6EECF244321}">
                <p14:modId xmlns:p14="http://schemas.microsoft.com/office/powerpoint/2010/main" val="3790304016"/>
              </p:ext>
            </p:extLst>
          </p:nvPr>
        </p:nvGraphicFramePr>
        <p:xfrm>
          <a:off x="464573" y="1037359"/>
          <a:ext cx="11412784" cy="5156963"/>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6:</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extLst>
                  <a:ext uri="{0D108BD9-81ED-4DB2-BD59-A6C34878D82A}">
                    <a16:rowId xmlns:a16="http://schemas.microsoft.com/office/drawing/2014/main" val="3389498302"/>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7134976"/>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7377816"/>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96920424"/>
                  </a:ext>
                </a:extLst>
              </a:tr>
              <a:tr h="377339">
                <a:tc>
                  <a:txBody>
                    <a:bodyPr/>
                    <a:lstStyle/>
                    <a:p>
                      <a:pPr algn="l" fontAlgn="ctr"/>
                      <a:endParaRPr lang="en-US" sz="1000" b="0" i="0" u="none" strike="noStrike">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8938533"/>
                  </a:ext>
                </a:extLst>
              </a:tr>
              <a:tr h="377339">
                <a:tc>
                  <a:txBody>
                    <a:bodyPr/>
                    <a:lstStyle/>
                    <a:p>
                      <a:pPr algn="l" fontAlgn="ctr"/>
                      <a:endParaRPr lang="en-US" sz="1000" b="0" i="0" u="none" strike="noStrike" dirty="0">
                        <a:solidFill>
                          <a:srgbClr val="000000"/>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E7E16A90-45A9-4B83-20B4-6A439E3216C6}"/>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Six:</a:t>
            </a:r>
          </a:p>
        </p:txBody>
      </p:sp>
      <p:sp>
        <p:nvSpPr>
          <p:cNvPr id="4" name="TextBox 3">
            <a:extLst>
              <a:ext uri="{FF2B5EF4-FFF2-40B4-BE49-F238E27FC236}">
                <a16:creationId xmlns:a16="http://schemas.microsoft.com/office/drawing/2014/main" id="{98E35C0E-819C-92A7-D4C3-73D0A2BB93BB}"/>
              </a:ext>
            </a:extLst>
          </p:cNvPr>
          <p:cNvSpPr txBox="1"/>
          <p:nvPr/>
        </p:nvSpPr>
        <p:spPr>
          <a:xfrm>
            <a:off x="4930163" y="6485456"/>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 Presentation</a:t>
            </a:r>
            <a:endParaRPr lang="en-US" dirty="0">
              <a:solidFill>
                <a:schemeClr val="bg1"/>
              </a:solidFill>
              <a:latin typeface="Century Gothic" panose="020B0502020202020204" pitchFamily="34" charset="0"/>
              <a:ea typeface="Arial" charset="0"/>
              <a:cs typeface="Arial" charset="0"/>
            </a:endParaRPr>
          </a:p>
        </p:txBody>
      </p:sp>
      <p:sp>
        <p:nvSpPr>
          <p:cNvPr id="8" name="TextBox 7">
            <a:extLst>
              <a:ext uri="{FF2B5EF4-FFF2-40B4-BE49-F238E27FC236}">
                <a16:creationId xmlns:a16="http://schemas.microsoft.com/office/drawing/2014/main" id="{F8ABF508-2922-0E9A-48FA-4145F9AD99D1}"/>
              </a:ext>
            </a:extLst>
          </p:cNvPr>
          <p:cNvSpPr txBox="1"/>
          <p:nvPr/>
        </p:nvSpPr>
        <p:spPr>
          <a:xfrm>
            <a:off x="5014238" y="6194322"/>
            <a:ext cx="2313454" cy="276999"/>
          </a:xfrm>
          <a:prstGeom prst="rect">
            <a:avLst/>
          </a:prstGeom>
          <a:noFill/>
        </p:spPr>
        <p:txBody>
          <a:bodyPr wrap="none" rtlCol="0">
            <a:spAutoFit/>
          </a:bodyPr>
          <a:lstStyle/>
          <a:p>
            <a:r>
              <a:rPr lang="en-US" sz="1200" i="1" dirty="0">
                <a:solidFill>
                  <a:srgbClr val="001033"/>
                </a:solidFill>
                <a:latin typeface="Century Gothic" panose="020B0502020202020204" pitchFamily="34" charset="0"/>
              </a:rPr>
              <a:t>Provided by Smartsheet, Inc.</a:t>
            </a:r>
          </a:p>
        </p:txBody>
      </p:sp>
    </p:spTree>
    <p:extLst>
      <p:ext uri="{BB962C8B-B14F-4D97-AF65-F5344CB8AC3E}">
        <p14:creationId xmlns:p14="http://schemas.microsoft.com/office/powerpoint/2010/main" val="200591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EE6F3A-7F11-6294-42BA-E24658C4D5F5}"/>
              </a:ext>
            </a:extLst>
          </p:cNvPr>
          <p:cNvSpPr txBox="1"/>
          <p:nvPr/>
        </p:nvSpPr>
        <p:spPr>
          <a:xfrm>
            <a:off x="361740" y="96802"/>
            <a:ext cx="4350936" cy="523220"/>
          </a:xfrm>
          <a:prstGeom prst="rect">
            <a:avLst/>
          </a:prstGeom>
          <a:noFill/>
        </p:spPr>
        <p:txBody>
          <a:bodyPr wrap="square" rtlCol="0">
            <a:spAutoFit/>
          </a:bodyPr>
          <a:lstStyle/>
          <a:p>
            <a:r>
              <a:rPr lang="en-US" sz="2800" dirty="0">
                <a:latin typeface="Century Gothic" panose="020B0502020202020204" pitchFamily="34" charset="0"/>
              </a:rPr>
              <a:t>Notes</a:t>
            </a:r>
          </a:p>
        </p:txBody>
      </p:sp>
      <p:graphicFrame>
        <p:nvGraphicFramePr>
          <p:cNvPr id="5" name="Table 4">
            <a:extLst>
              <a:ext uri="{FF2B5EF4-FFF2-40B4-BE49-F238E27FC236}">
                <a16:creationId xmlns:a16="http://schemas.microsoft.com/office/drawing/2014/main" id="{9755AF17-1DD0-FD6B-DBA8-FD224B9B62C9}"/>
              </a:ext>
            </a:extLst>
          </p:cNvPr>
          <p:cNvGraphicFramePr>
            <a:graphicFrameLocks noGrp="1"/>
          </p:cNvGraphicFramePr>
          <p:nvPr>
            <p:extLst>
              <p:ext uri="{D42A27DB-BD31-4B8C-83A1-F6EECF244321}">
                <p14:modId xmlns:p14="http://schemas.microsoft.com/office/powerpoint/2010/main" val="3680205568"/>
              </p:ext>
            </p:extLst>
          </p:nvPr>
        </p:nvGraphicFramePr>
        <p:xfrm>
          <a:off x="361740" y="1162816"/>
          <a:ext cx="11234058" cy="1169424"/>
        </p:xfrm>
        <a:graphic>
          <a:graphicData uri="http://schemas.openxmlformats.org/drawingml/2006/table">
            <a:tbl>
              <a:tblPr firstRow="1" bandRow="1">
                <a:tableStyleId>{5C22544A-7EE6-4342-B048-85BDC9FD1C3A}</a:tableStyleId>
              </a:tblPr>
              <a:tblGrid>
                <a:gridCol w="2190541">
                  <a:extLst>
                    <a:ext uri="{9D8B030D-6E8A-4147-A177-3AD203B41FA5}">
                      <a16:colId xmlns:a16="http://schemas.microsoft.com/office/drawing/2014/main" val="625306565"/>
                    </a:ext>
                  </a:extLst>
                </a:gridCol>
                <a:gridCol w="9043517">
                  <a:extLst>
                    <a:ext uri="{9D8B030D-6E8A-4147-A177-3AD203B41FA5}">
                      <a16:colId xmlns:a16="http://schemas.microsoft.com/office/drawing/2014/main" val="1934321943"/>
                    </a:ext>
                  </a:extLst>
                </a:gridCol>
              </a:tblGrid>
              <a:tr h="1169424">
                <a:tc>
                  <a:txBody>
                    <a:bodyPr/>
                    <a:lstStyle/>
                    <a:p>
                      <a:pPr algn="ctr"/>
                      <a:r>
                        <a:rPr lang="en-US" dirty="0">
                          <a:solidFill>
                            <a:schemeClr val="tx1">
                              <a:lumMod val="75000"/>
                              <a:lumOff val="25000"/>
                            </a:schemeClr>
                          </a:solidFill>
                          <a:latin typeface="Century Gothic" panose="020B0502020202020204" pitchFamily="34" charset="0"/>
                        </a:rPr>
                        <a:t>General Notes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endParaRPr lang="en-US" sz="1200" dirty="0">
                        <a:latin typeface="Century Gothic" panose="020B0502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564943"/>
                  </a:ext>
                </a:extLst>
              </a:tr>
            </a:tbl>
          </a:graphicData>
        </a:graphic>
      </p:graphicFrame>
      <p:graphicFrame>
        <p:nvGraphicFramePr>
          <p:cNvPr id="6" name="Table 5">
            <a:extLst>
              <a:ext uri="{FF2B5EF4-FFF2-40B4-BE49-F238E27FC236}">
                <a16:creationId xmlns:a16="http://schemas.microsoft.com/office/drawing/2014/main" id="{17333E0F-AB29-4486-1684-EDE7389ADEFD}"/>
              </a:ext>
            </a:extLst>
          </p:cNvPr>
          <p:cNvGraphicFramePr>
            <a:graphicFrameLocks noGrp="1"/>
          </p:cNvGraphicFramePr>
          <p:nvPr>
            <p:extLst>
              <p:ext uri="{D42A27DB-BD31-4B8C-83A1-F6EECF244321}">
                <p14:modId xmlns:p14="http://schemas.microsoft.com/office/powerpoint/2010/main" val="2627236779"/>
              </p:ext>
            </p:extLst>
          </p:nvPr>
        </p:nvGraphicFramePr>
        <p:xfrm>
          <a:off x="361740" y="3136644"/>
          <a:ext cx="11234058" cy="1169424"/>
        </p:xfrm>
        <a:graphic>
          <a:graphicData uri="http://schemas.openxmlformats.org/drawingml/2006/table">
            <a:tbl>
              <a:tblPr firstRow="1" bandRow="1">
                <a:tableStyleId>{5C22544A-7EE6-4342-B048-85BDC9FD1C3A}</a:tableStyleId>
              </a:tblPr>
              <a:tblGrid>
                <a:gridCol w="2190541">
                  <a:extLst>
                    <a:ext uri="{9D8B030D-6E8A-4147-A177-3AD203B41FA5}">
                      <a16:colId xmlns:a16="http://schemas.microsoft.com/office/drawing/2014/main" val="625306565"/>
                    </a:ext>
                  </a:extLst>
                </a:gridCol>
                <a:gridCol w="9043517">
                  <a:extLst>
                    <a:ext uri="{9D8B030D-6E8A-4147-A177-3AD203B41FA5}">
                      <a16:colId xmlns:a16="http://schemas.microsoft.com/office/drawing/2014/main" val="1934321943"/>
                    </a:ext>
                  </a:extLst>
                </a:gridCol>
              </a:tblGrid>
              <a:tr h="1169424">
                <a:tc>
                  <a:txBody>
                    <a:bodyPr/>
                    <a:lstStyle/>
                    <a:p>
                      <a:pPr algn="ctr"/>
                      <a:r>
                        <a:rPr lang="en-US" dirty="0">
                          <a:solidFill>
                            <a:schemeClr val="tx1">
                              <a:lumMod val="75000"/>
                              <a:lumOff val="25000"/>
                            </a:schemeClr>
                          </a:solidFill>
                          <a:latin typeface="Century Gothic" panose="020B0502020202020204" pitchFamily="34" charset="0"/>
                        </a:rPr>
                        <a:t>Outstanding Notes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endParaRPr lang="en-US" sz="1200" dirty="0">
                        <a:latin typeface="Century Gothic" panose="020B0502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77564943"/>
                  </a:ext>
                </a:extLst>
              </a:tr>
            </a:tbl>
          </a:graphicData>
        </a:graphic>
      </p:graphicFrame>
      <p:graphicFrame>
        <p:nvGraphicFramePr>
          <p:cNvPr id="7" name="Table 6">
            <a:extLst>
              <a:ext uri="{FF2B5EF4-FFF2-40B4-BE49-F238E27FC236}">
                <a16:creationId xmlns:a16="http://schemas.microsoft.com/office/drawing/2014/main" id="{F2B0B944-41CA-B821-9377-E7C34B2A6FF6}"/>
              </a:ext>
            </a:extLst>
          </p:cNvPr>
          <p:cNvGraphicFramePr>
            <a:graphicFrameLocks noGrp="1"/>
          </p:cNvGraphicFramePr>
          <p:nvPr>
            <p:extLst>
              <p:ext uri="{D42A27DB-BD31-4B8C-83A1-F6EECF244321}">
                <p14:modId xmlns:p14="http://schemas.microsoft.com/office/powerpoint/2010/main" val="1756182651"/>
              </p:ext>
            </p:extLst>
          </p:nvPr>
        </p:nvGraphicFramePr>
        <p:xfrm>
          <a:off x="361740" y="5110472"/>
          <a:ext cx="11234058" cy="1169424"/>
        </p:xfrm>
        <a:graphic>
          <a:graphicData uri="http://schemas.openxmlformats.org/drawingml/2006/table">
            <a:tbl>
              <a:tblPr firstRow="1" bandRow="1">
                <a:tableStyleId>{5C22544A-7EE6-4342-B048-85BDC9FD1C3A}</a:tableStyleId>
              </a:tblPr>
              <a:tblGrid>
                <a:gridCol w="2180493">
                  <a:extLst>
                    <a:ext uri="{9D8B030D-6E8A-4147-A177-3AD203B41FA5}">
                      <a16:colId xmlns:a16="http://schemas.microsoft.com/office/drawing/2014/main" val="625306565"/>
                    </a:ext>
                  </a:extLst>
                </a:gridCol>
                <a:gridCol w="9053565">
                  <a:extLst>
                    <a:ext uri="{9D8B030D-6E8A-4147-A177-3AD203B41FA5}">
                      <a16:colId xmlns:a16="http://schemas.microsoft.com/office/drawing/2014/main" val="1934321943"/>
                    </a:ext>
                  </a:extLst>
                </a:gridCol>
              </a:tblGrid>
              <a:tr h="1169424">
                <a:tc>
                  <a:txBody>
                    <a:bodyPr/>
                    <a:lstStyle/>
                    <a:p>
                      <a:pPr algn="ctr"/>
                      <a:r>
                        <a:rPr lang="en-US" dirty="0">
                          <a:solidFill>
                            <a:schemeClr val="tx1">
                              <a:lumMod val="75000"/>
                              <a:lumOff val="25000"/>
                            </a:schemeClr>
                          </a:solidFill>
                          <a:latin typeface="Century Gothic" panose="020B0502020202020204" pitchFamily="34" charset="0"/>
                        </a:rPr>
                        <a:t>Lessons Learned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endParaRPr lang="en-US" sz="1200" dirty="0">
                        <a:latin typeface="Century Gothic" panose="020B0502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77564943"/>
                  </a:ext>
                </a:extLst>
              </a:tr>
            </a:tbl>
          </a:graphicData>
        </a:graphic>
      </p:graphicFrame>
      <p:sp>
        <p:nvSpPr>
          <p:cNvPr id="8" name="TextBox 7">
            <a:extLst>
              <a:ext uri="{FF2B5EF4-FFF2-40B4-BE49-F238E27FC236}">
                <a16:creationId xmlns:a16="http://schemas.microsoft.com/office/drawing/2014/main" id="{39B075A2-DF53-8DEB-686D-44B5D9AE2ABF}"/>
              </a:ext>
            </a:extLst>
          </p:cNvPr>
          <p:cNvSpPr txBox="1"/>
          <p:nvPr/>
        </p:nvSpPr>
        <p:spPr>
          <a:xfrm>
            <a:off x="4822042" y="6455579"/>
            <a:ext cx="2313454" cy="276999"/>
          </a:xfrm>
          <a:prstGeom prst="rect">
            <a:avLst/>
          </a:prstGeom>
          <a:noFill/>
        </p:spPr>
        <p:txBody>
          <a:bodyPr wrap="none" rtlCol="0">
            <a:spAutoFit/>
          </a:bodyPr>
          <a:lstStyle/>
          <a:p>
            <a:r>
              <a:rPr lang="en-US" sz="1200" i="1" dirty="0">
                <a:solidFill>
                  <a:srgbClr val="001033"/>
                </a:solidFill>
                <a:latin typeface="Century Gothic" panose="020B0502020202020204" pitchFamily="34" charset="0"/>
              </a:rPr>
              <a:t>Provided by Smartsheet, Inc.</a:t>
            </a:r>
          </a:p>
        </p:txBody>
      </p:sp>
    </p:spTree>
    <p:extLst>
      <p:ext uri="{BB962C8B-B14F-4D97-AF65-F5344CB8AC3E}">
        <p14:creationId xmlns:p14="http://schemas.microsoft.com/office/powerpoint/2010/main" val="1998048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TotalTime>
  <Words>1295</Words>
  <Application>Microsoft Office PowerPoint</Application>
  <PresentationFormat>Widescreen</PresentationFormat>
  <Paragraphs>1079</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Kayla Franssen</cp:lastModifiedBy>
  <cp:revision>13</cp:revision>
  <dcterms:created xsi:type="dcterms:W3CDTF">2023-04-26T02:04:50Z</dcterms:created>
  <dcterms:modified xsi:type="dcterms:W3CDTF">2025-07-10T13:06:40Z</dcterms:modified>
</cp:coreProperties>
</file>