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5"/>
  </p:notesMasterIdLst>
  <p:sldIdLst>
    <p:sldId id="342" r:id="rId2"/>
    <p:sldId id="320" r:id="rId3"/>
    <p:sldId id="295" r:id="rId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rica Waite" initials="EW" lastIdx="2" clrIdx="0">
    <p:extLst>
      <p:ext uri="{19B8F6BF-5375-455C-9EA6-DF929625EA0E}">
        <p15:presenceInfo xmlns:p15="http://schemas.microsoft.com/office/powerpoint/2012/main" userId="c568693182780e7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AEEF3"/>
    <a:srgbClr val="F7F9FB"/>
    <a:srgbClr val="E4774A"/>
    <a:srgbClr val="56BFD2"/>
    <a:srgbClr val="A6DDE9"/>
    <a:srgbClr val="ECD6B2"/>
    <a:srgbClr val="99EBDD"/>
    <a:srgbClr val="DAE978"/>
    <a:srgbClr val="DEDFA3"/>
    <a:srgbClr val="D14C3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C61563FB-BFE0-45F1-9CDF-2EB157FCD503}" v="7" dt="2025-09-27T22:14:21.443"/>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06" autoAdjust="0"/>
    <p:restoredTop sz="86447"/>
  </p:normalViewPr>
  <p:slideViewPr>
    <p:cSldViewPr snapToGrid="0" snapToObjects="1">
      <p:cViewPr varScale="1">
        <p:scale>
          <a:sx n="100" d="100"/>
          <a:sy n="100" d="100"/>
        </p:scale>
        <p:origin x="102" y="420"/>
      </p:cViewPr>
      <p:guideLst/>
    </p:cSldViewPr>
  </p:slideViewPr>
  <p:outlineViewPr>
    <p:cViewPr>
      <p:scale>
        <a:sx n="33" d="100"/>
        <a:sy n="33" d="100"/>
      </p:scale>
      <p:origin x="0" y="0"/>
    </p:cViewPr>
    <p:sldLst>
      <p:sld r:id="rId1" collapse="1"/>
      <p:sld r:id="rId2" collapse="1"/>
    </p:sldLst>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12" Type="http://schemas.microsoft.com/office/2015/10/relationships/revisionInfo" Target="revisionInfo.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commentAuthors" Target="commentAuthors.xml"/><Relationship Id="rId11" Type="http://schemas.microsoft.com/office/2016/11/relationships/changesInfo" Target="changesInfos/changesInfo1.xml"/><Relationship Id="rId5" Type="http://schemas.openxmlformats.org/officeDocument/2006/relationships/notesMaster" Target="notesMasters/notesMaster1.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_rels/viewProps.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slide" Target="slides/slide2.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ess Dunlevy" userId="dd4b9a8537dbe9d0" providerId="LiveId" clId="{8FF280A0-1464-4435-B2B5-7D5C215D8623}"/>
    <pc:docChg chg="undo custSel modSld modMainMaster">
      <pc:chgData name="Bess Dunlevy" userId="dd4b9a8537dbe9d0" providerId="LiveId" clId="{8FF280A0-1464-4435-B2B5-7D5C215D8623}" dt="2025-09-27T22:14:50.257" v="103" actId="1076"/>
      <pc:docMkLst>
        <pc:docMk/>
      </pc:docMkLst>
      <pc:sldChg chg="addSp delSp modSp mod">
        <pc:chgData name="Bess Dunlevy" userId="dd4b9a8537dbe9d0" providerId="LiveId" clId="{8FF280A0-1464-4435-B2B5-7D5C215D8623}" dt="2025-09-27T22:13:50.520" v="89" actId="14100"/>
        <pc:sldMkLst>
          <pc:docMk/>
          <pc:sldMk cId="1036723312" sldId="320"/>
        </pc:sldMkLst>
        <pc:spChg chg="add mod">
          <ac:chgData name="Bess Dunlevy" userId="dd4b9a8537dbe9d0" providerId="LiveId" clId="{8FF280A0-1464-4435-B2B5-7D5C215D8623}" dt="2025-09-27T22:12:32.933" v="40"/>
          <ac:spMkLst>
            <pc:docMk/>
            <pc:sldMk cId="1036723312" sldId="320"/>
            <ac:spMk id="2" creationId="{5F0ADEC6-BE1D-DF08-BF7D-E95F6A6C8E0B}"/>
          </ac:spMkLst>
        </pc:spChg>
        <pc:spChg chg="add mod ord">
          <ac:chgData name="Bess Dunlevy" userId="dd4b9a8537dbe9d0" providerId="LiveId" clId="{8FF280A0-1464-4435-B2B5-7D5C215D8623}" dt="2025-09-27T22:13:50.520" v="89" actId="14100"/>
          <ac:spMkLst>
            <pc:docMk/>
            <pc:sldMk cId="1036723312" sldId="320"/>
            <ac:spMk id="3" creationId="{77ACA1CE-02FD-EAA5-90FB-6681268FD09B}"/>
          </ac:spMkLst>
        </pc:spChg>
        <pc:spChg chg="del">
          <ac:chgData name="Bess Dunlevy" userId="dd4b9a8537dbe9d0" providerId="LiveId" clId="{8FF280A0-1464-4435-B2B5-7D5C215D8623}" dt="2025-09-27T22:11:53.053" v="34" actId="478"/>
          <ac:spMkLst>
            <pc:docMk/>
            <pc:sldMk cId="1036723312" sldId="320"/>
            <ac:spMk id="9" creationId="{E6EEB223-E166-A54F-887F-3F76EDC4E433}"/>
          </ac:spMkLst>
        </pc:spChg>
        <pc:spChg chg="del">
          <ac:chgData name="Bess Dunlevy" userId="dd4b9a8537dbe9d0" providerId="LiveId" clId="{8FF280A0-1464-4435-B2B5-7D5C215D8623}" dt="2025-09-27T22:11:53.525" v="35" actId="478"/>
          <ac:spMkLst>
            <pc:docMk/>
            <pc:sldMk cId="1036723312" sldId="320"/>
            <ac:spMk id="11" creationId="{2A08EE07-4D3C-C74D-AA27-8BAD402EB88E}"/>
          </ac:spMkLst>
        </pc:spChg>
        <pc:spChg chg="del">
          <ac:chgData name="Bess Dunlevy" userId="dd4b9a8537dbe9d0" providerId="LiveId" clId="{8FF280A0-1464-4435-B2B5-7D5C215D8623}" dt="2025-09-27T22:11:51.951" v="33" actId="478"/>
          <ac:spMkLst>
            <pc:docMk/>
            <pc:sldMk cId="1036723312" sldId="320"/>
            <ac:spMk id="13" creationId="{72214739-7D95-4444-9FE6-D496832163FB}"/>
          </ac:spMkLst>
        </pc:spChg>
        <pc:spChg chg="mod">
          <ac:chgData name="Bess Dunlevy" userId="dd4b9a8537dbe9d0" providerId="LiveId" clId="{8FF280A0-1464-4435-B2B5-7D5C215D8623}" dt="2025-09-27T22:13:45.961" v="88" actId="1076"/>
          <ac:spMkLst>
            <pc:docMk/>
            <pc:sldMk cId="1036723312" sldId="320"/>
            <ac:spMk id="52" creationId="{31F90DC4-34A3-A145-AB1A-C09C97CCC7B2}"/>
          </ac:spMkLst>
        </pc:spChg>
        <pc:spChg chg="mod">
          <ac:chgData name="Bess Dunlevy" userId="dd4b9a8537dbe9d0" providerId="LiveId" clId="{8FF280A0-1464-4435-B2B5-7D5C215D8623}" dt="2025-09-27T22:13:45.961" v="88" actId="1076"/>
          <ac:spMkLst>
            <pc:docMk/>
            <pc:sldMk cId="1036723312" sldId="320"/>
            <ac:spMk id="53" creationId="{9828DEEB-9DEC-BC41-BB04-0F725319529E}"/>
          </ac:spMkLst>
        </pc:spChg>
        <pc:spChg chg="mod">
          <ac:chgData name="Bess Dunlevy" userId="dd4b9a8537dbe9d0" providerId="LiveId" clId="{8FF280A0-1464-4435-B2B5-7D5C215D8623}" dt="2025-09-27T22:13:45.961" v="88" actId="1076"/>
          <ac:spMkLst>
            <pc:docMk/>
            <pc:sldMk cId="1036723312" sldId="320"/>
            <ac:spMk id="58" creationId="{B0D3FA7E-94BF-1A4D-AC12-93C78043AA9A}"/>
          </ac:spMkLst>
        </pc:spChg>
        <pc:spChg chg="mod">
          <ac:chgData name="Bess Dunlevy" userId="dd4b9a8537dbe9d0" providerId="LiveId" clId="{8FF280A0-1464-4435-B2B5-7D5C215D8623}" dt="2025-09-27T22:13:45.961" v="88" actId="1076"/>
          <ac:spMkLst>
            <pc:docMk/>
            <pc:sldMk cId="1036723312" sldId="320"/>
            <ac:spMk id="59" creationId="{A31AC433-9D00-2748-BB51-6C55D9A45895}"/>
          </ac:spMkLst>
        </pc:spChg>
        <pc:spChg chg="mod">
          <ac:chgData name="Bess Dunlevy" userId="dd4b9a8537dbe9d0" providerId="LiveId" clId="{8FF280A0-1464-4435-B2B5-7D5C215D8623}" dt="2025-09-27T22:13:45.961" v="88" actId="1076"/>
          <ac:spMkLst>
            <pc:docMk/>
            <pc:sldMk cId="1036723312" sldId="320"/>
            <ac:spMk id="62" creationId="{6400F283-9CAE-C843-A704-B795FC8E055A}"/>
          </ac:spMkLst>
        </pc:spChg>
        <pc:spChg chg="mod">
          <ac:chgData name="Bess Dunlevy" userId="dd4b9a8537dbe9d0" providerId="LiveId" clId="{8FF280A0-1464-4435-B2B5-7D5C215D8623}" dt="2025-09-27T22:13:45.961" v="88" actId="1076"/>
          <ac:spMkLst>
            <pc:docMk/>
            <pc:sldMk cId="1036723312" sldId="320"/>
            <ac:spMk id="63" creationId="{87DAD5A4-0BA0-1442-83D7-B152C5CF51A7}"/>
          </ac:spMkLst>
        </pc:spChg>
        <pc:spChg chg="mod">
          <ac:chgData name="Bess Dunlevy" userId="dd4b9a8537dbe9d0" providerId="LiveId" clId="{8FF280A0-1464-4435-B2B5-7D5C215D8623}" dt="2025-09-27T22:13:45.961" v="88" actId="1076"/>
          <ac:spMkLst>
            <pc:docMk/>
            <pc:sldMk cId="1036723312" sldId="320"/>
            <ac:spMk id="64" creationId="{FAB1ADFC-3521-9047-BEDB-1EFAA9534DFB}"/>
          </ac:spMkLst>
        </pc:spChg>
        <pc:spChg chg="mod">
          <ac:chgData name="Bess Dunlevy" userId="dd4b9a8537dbe9d0" providerId="LiveId" clId="{8FF280A0-1464-4435-B2B5-7D5C215D8623}" dt="2025-09-27T22:13:45.961" v="88" actId="1076"/>
          <ac:spMkLst>
            <pc:docMk/>
            <pc:sldMk cId="1036723312" sldId="320"/>
            <ac:spMk id="65" creationId="{B7B4AAB0-CEFF-8142-803B-B719C87FA0B7}"/>
          </ac:spMkLst>
        </pc:spChg>
        <pc:spChg chg="mod">
          <ac:chgData name="Bess Dunlevy" userId="dd4b9a8537dbe9d0" providerId="LiveId" clId="{8FF280A0-1464-4435-B2B5-7D5C215D8623}" dt="2025-09-27T22:13:45.961" v="88" actId="1076"/>
          <ac:spMkLst>
            <pc:docMk/>
            <pc:sldMk cId="1036723312" sldId="320"/>
            <ac:spMk id="67" creationId="{56BCA16C-8833-F14E-8BA0-E4BD774D6714}"/>
          </ac:spMkLst>
        </pc:spChg>
        <pc:spChg chg="mod">
          <ac:chgData name="Bess Dunlevy" userId="dd4b9a8537dbe9d0" providerId="LiveId" clId="{8FF280A0-1464-4435-B2B5-7D5C215D8623}" dt="2025-09-27T22:13:45.961" v="88" actId="1076"/>
          <ac:spMkLst>
            <pc:docMk/>
            <pc:sldMk cId="1036723312" sldId="320"/>
            <ac:spMk id="68" creationId="{64C944A2-3290-0341-90F8-2EC6ADD61718}"/>
          </ac:spMkLst>
        </pc:spChg>
        <pc:spChg chg="mod">
          <ac:chgData name="Bess Dunlevy" userId="dd4b9a8537dbe9d0" providerId="LiveId" clId="{8FF280A0-1464-4435-B2B5-7D5C215D8623}" dt="2025-09-27T22:13:32.529" v="85" actId="20577"/>
          <ac:spMkLst>
            <pc:docMk/>
            <pc:sldMk cId="1036723312" sldId="320"/>
            <ac:spMk id="70" creationId="{E4B8B7CB-042F-B144-A64B-7088C3341325}"/>
          </ac:spMkLst>
        </pc:spChg>
        <pc:spChg chg="del">
          <ac:chgData name="Bess Dunlevy" userId="dd4b9a8537dbe9d0" providerId="LiveId" clId="{8FF280A0-1464-4435-B2B5-7D5C215D8623}" dt="2025-09-27T22:12:38.206" v="41" actId="478"/>
          <ac:spMkLst>
            <pc:docMk/>
            <pc:sldMk cId="1036723312" sldId="320"/>
            <ac:spMk id="71" creationId="{33F93576-D8E0-454E-A543-936B0C588D58}"/>
          </ac:spMkLst>
        </pc:spChg>
        <pc:grpChg chg="del">
          <ac:chgData name="Bess Dunlevy" userId="dd4b9a8537dbe9d0" providerId="LiveId" clId="{8FF280A0-1464-4435-B2B5-7D5C215D8623}" dt="2025-09-27T22:11:51.093" v="32" actId="478"/>
          <ac:grpSpMkLst>
            <pc:docMk/>
            <pc:sldMk cId="1036723312" sldId="320"/>
            <ac:grpSpMk id="7" creationId="{8E1B7E48-4A02-444F-963A-D6DBBEE435A3}"/>
          </ac:grpSpMkLst>
        </pc:grpChg>
        <pc:picChg chg="del mod">
          <ac:chgData name="Bess Dunlevy" userId="dd4b9a8537dbe9d0" providerId="LiveId" clId="{8FF280A0-1464-4435-B2B5-7D5C215D8623}" dt="2025-09-27T22:12:21.792" v="39" actId="478"/>
          <ac:picMkLst>
            <pc:docMk/>
            <pc:sldMk cId="1036723312" sldId="320"/>
            <ac:picMk id="1045" creationId="{A9434215-F6A7-49FF-BF26-5D947DBD2681}"/>
          </ac:picMkLst>
        </pc:picChg>
      </pc:sldChg>
      <pc:sldChg chg="addSp delSp modSp mod setBg">
        <pc:chgData name="Bess Dunlevy" userId="dd4b9a8537dbe9d0" providerId="LiveId" clId="{8FF280A0-1464-4435-B2B5-7D5C215D8623}" dt="2025-09-27T22:14:50.257" v="103" actId="1076"/>
        <pc:sldMkLst>
          <pc:docMk/>
          <pc:sldMk cId="1925317832" sldId="342"/>
        </pc:sldMkLst>
        <pc:spChg chg="mod">
          <ac:chgData name="Bess Dunlevy" userId="dd4b9a8537dbe9d0" providerId="LiveId" clId="{8FF280A0-1464-4435-B2B5-7D5C215D8623}" dt="2025-09-27T22:14:48.025" v="102" actId="1076"/>
          <ac:spMkLst>
            <pc:docMk/>
            <pc:sldMk cId="1925317832" sldId="342"/>
            <ac:spMk id="2" creationId="{7C5F649A-21D3-4946-B06E-8A79DDA0D00E}"/>
          </ac:spMkLst>
        </pc:spChg>
        <pc:spChg chg="mod">
          <ac:chgData name="Bess Dunlevy" userId="dd4b9a8537dbe9d0" providerId="LiveId" clId="{8FF280A0-1464-4435-B2B5-7D5C215D8623}" dt="2025-09-27T22:14:45.953" v="101" actId="1076"/>
          <ac:spMkLst>
            <pc:docMk/>
            <pc:sldMk cId="1925317832" sldId="342"/>
            <ac:spMk id="3" creationId="{8D229698-1152-43F9-BE56-3EBDC68FD012}"/>
          </ac:spMkLst>
        </pc:spChg>
        <pc:spChg chg="mod">
          <ac:chgData name="Bess Dunlevy" userId="dd4b9a8537dbe9d0" providerId="LiveId" clId="{8FF280A0-1464-4435-B2B5-7D5C215D8623}" dt="2025-09-27T22:14:50.257" v="103" actId="1076"/>
          <ac:spMkLst>
            <pc:docMk/>
            <pc:sldMk cId="1925317832" sldId="342"/>
            <ac:spMk id="33" creationId="{143A449B-AAB7-994A-92CE-8F48E2CA7DF6}"/>
          </ac:spMkLst>
        </pc:spChg>
        <pc:grpChg chg="del">
          <ac:chgData name="Bess Dunlevy" userId="dd4b9a8537dbe9d0" providerId="LiveId" clId="{8FF280A0-1464-4435-B2B5-7D5C215D8623}" dt="2025-09-27T22:11:37.047" v="1" actId="478"/>
          <ac:grpSpMkLst>
            <pc:docMk/>
            <pc:sldMk cId="1925317832" sldId="342"/>
            <ac:grpSpMk id="65" creationId="{D7F7C8EC-ED2B-B949-A541-63F70BC666B6}"/>
          </ac:grpSpMkLst>
        </pc:grpChg>
        <pc:picChg chg="del">
          <ac:chgData name="Bess Dunlevy" userId="dd4b9a8537dbe9d0" providerId="LiveId" clId="{8FF280A0-1464-4435-B2B5-7D5C215D8623}" dt="2025-09-27T22:11:35.812" v="0" actId="478"/>
          <ac:picMkLst>
            <pc:docMk/>
            <pc:sldMk cId="1925317832" sldId="342"/>
            <ac:picMk id="4" creationId="{4AEB8225-3AA8-AF48-AD51-3F5F53316D6B}"/>
          </ac:picMkLst>
        </pc:picChg>
        <pc:picChg chg="add mod">
          <ac:chgData name="Bess Dunlevy" userId="dd4b9a8537dbe9d0" providerId="LiveId" clId="{8FF280A0-1464-4435-B2B5-7D5C215D8623}" dt="2025-09-27T22:14:43.769" v="100" actId="1076"/>
          <ac:picMkLst>
            <pc:docMk/>
            <pc:sldMk cId="1925317832" sldId="342"/>
            <ac:picMk id="6" creationId="{CE55EF35-C57F-6D54-7E4E-A3FC313AFE1A}"/>
          </ac:picMkLst>
        </pc:picChg>
      </pc:sldChg>
      <pc:sldMasterChg chg="setBg modSldLayout">
        <pc:chgData name="Bess Dunlevy" userId="dd4b9a8537dbe9d0" providerId="LiveId" clId="{8FF280A0-1464-4435-B2B5-7D5C215D8623}" dt="2025-09-27T22:12:11.536" v="37"/>
        <pc:sldMasterMkLst>
          <pc:docMk/>
          <pc:sldMasterMk cId="172960833" sldId="2147483648"/>
        </pc:sldMasterMkLst>
        <pc:sldLayoutChg chg="setBg">
          <pc:chgData name="Bess Dunlevy" userId="dd4b9a8537dbe9d0" providerId="LiveId" clId="{8FF280A0-1464-4435-B2B5-7D5C215D8623}" dt="2025-09-27T22:12:11.536" v="37"/>
          <pc:sldLayoutMkLst>
            <pc:docMk/>
            <pc:sldMasterMk cId="172960833" sldId="2147483648"/>
            <pc:sldLayoutMk cId="1407345840" sldId="2147483649"/>
          </pc:sldLayoutMkLst>
        </pc:sldLayoutChg>
        <pc:sldLayoutChg chg="setBg">
          <pc:chgData name="Bess Dunlevy" userId="dd4b9a8537dbe9d0" providerId="LiveId" clId="{8FF280A0-1464-4435-B2B5-7D5C215D8623}" dt="2025-09-27T22:12:11.536" v="37"/>
          <pc:sldLayoutMkLst>
            <pc:docMk/>
            <pc:sldMasterMk cId="172960833" sldId="2147483648"/>
            <pc:sldLayoutMk cId="2079415044" sldId="2147483650"/>
          </pc:sldLayoutMkLst>
        </pc:sldLayoutChg>
        <pc:sldLayoutChg chg="setBg">
          <pc:chgData name="Bess Dunlevy" userId="dd4b9a8537dbe9d0" providerId="LiveId" clId="{8FF280A0-1464-4435-B2B5-7D5C215D8623}" dt="2025-09-27T22:12:11.536" v="37"/>
          <pc:sldLayoutMkLst>
            <pc:docMk/>
            <pc:sldMasterMk cId="172960833" sldId="2147483648"/>
            <pc:sldLayoutMk cId="579773230" sldId="2147483651"/>
          </pc:sldLayoutMkLst>
        </pc:sldLayoutChg>
        <pc:sldLayoutChg chg="setBg">
          <pc:chgData name="Bess Dunlevy" userId="dd4b9a8537dbe9d0" providerId="LiveId" clId="{8FF280A0-1464-4435-B2B5-7D5C215D8623}" dt="2025-09-27T22:12:11.536" v="37"/>
          <pc:sldLayoutMkLst>
            <pc:docMk/>
            <pc:sldMasterMk cId="172960833" sldId="2147483648"/>
            <pc:sldLayoutMk cId="1115370171" sldId="2147483652"/>
          </pc:sldLayoutMkLst>
        </pc:sldLayoutChg>
        <pc:sldLayoutChg chg="setBg">
          <pc:chgData name="Bess Dunlevy" userId="dd4b9a8537dbe9d0" providerId="LiveId" clId="{8FF280A0-1464-4435-B2B5-7D5C215D8623}" dt="2025-09-27T22:12:11.536" v="37"/>
          <pc:sldLayoutMkLst>
            <pc:docMk/>
            <pc:sldMasterMk cId="172960833" sldId="2147483648"/>
            <pc:sldLayoutMk cId="641709334" sldId="2147483653"/>
          </pc:sldLayoutMkLst>
        </pc:sldLayoutChg>
        <pc:sldLayoutChg chg="setBg">
          <pc:chgData name="Bess Dunlevy" userId="dd4b9a8537dbe9d0" providerId="LiveId" clId="{8FF280A0-1464-4435-B2B5-7D5C215D8623}" dt="2025-09-27T22:12:11.536" v="37"/>
          <pc:sldLayoutMkLst>
            <pc:docMk/>
            <pc:sldMasterMk cId="172960833" sldId="2147483648"/>
            <pc:sldLayoutMk cId="545901304" sldId="2147483654"/>
          </pc:sldLayoutMkLst>
        </pc:sldLayoutChg>
        <pc:sldLayoutChg chg="setBg">
          <pc:chgData name="Bess Dunlevy" userId="dd4b9a8537dbe9d0" providerId="LiveId" clId="{8FF280A0-1464-4435-B2B5-7D5C215D8623}" dt="2025-09-27T22:12:11.536" v="37"/>
          <pc:sldLayoutMkLst>
            <pc:docMk/>
            <pc:sldMasterMk cId="172960833" sldId="2147483648"/>
            <pc:sldLayoutMk cId="913076344" sldId="2147483655"/>
          </pc:sldLayoutMkLst>
        </pc:sldLayoutChg>
        <pc:sldLayoutChg chg="setBg">
          <pc:chgData name="Bess Dunlevy" userId="dd4b9a8537dbe9d0" providerId="LiveId" clId="{8FF280A0-1464-4435-B2B5-7D5C215D8623}" dt="2025-09-27T22:12:11.536" v="37"/>
          <pc:sldLayoutMkLst>
            <pc:docMk/>
            <pc:sldMasterMk cId="172960833" sldId="2147483648"/>
            <pc:sldLayoutMk cId="155972146" sldId="2147483656"/>
          </pc:sldLayoutMkLst>
        </pc:sldLayoutChg>
        <pc:sldLayoutChg chg="setBg">
          <pc:chgData name="Bess Dunlevy" userId="dd4b9a8537dbe9d0" providerId="LiveId" clId="{8FF280A0-1464-4435-B2B5-7D5C215D8623}" dt="2025-09-27T22:12:11.536" v="37"/>
          <pc:sldLayoutMkLst>
            <pc:docMk/>
            <pc:sldMasterMk cId="172960833" sldId="2147483648"/>
            <pc:sldLayoutMk cId="1493808482" sldId="2147483657"/>
          </pc:sldLayoutMkLst>
        </pc:sldLayoutChg>
        <pc:sldLayoutChg chg="setBg">
          <pc:chgData name="Bess Dunlevy" userId="dd4b9a8537dbe9d0" providerId="LiveId" clId="{8FF280A0-1464-4435-B2B5-7D5C215D8623}" dt="2025-09-27T22:12:11.536" v="37"/>
          <pc:sldLayoutMkLst>
            <pc:docMk/>
            <pc:sldMasterMk cId="172960833" sldId="2147483648"/>
            <pc:sldLayoutMk cId="207839897" sldId="2147483658"/>
          </pc:sldLayoutMkLst>
        </pc:sldLayoutChg>
        <pc:sldLayoutChg chg="setBg">
          <pc:chgData name="Bess Dunlevy" userId="dd4b9a8537dbe9d0" providerId="LiveId" clId="{8FF280A0-1464-4435-B2B5-7D5C215D8623}" dt="2025-09-27T22:12:11.536" v="37"/>
          <pc:sldLayoutMkLst>
            <pc:docMk/>
            <pc:sldMasterMk cId="172960833" sldId="2147483648"/>
            <pc:sldLayoutMk cId="1356738857" sldId="2147483659"/>
          </pc:sldLayoutMkLst>
        </pc:sldLayoutChg>
      </pc:sldMaster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6AFEDE-F1BF-6A4A-80D9-CCB6DC4EFE3D}" type="datetimeFigureOut">
              <a:rPr lang="en-US" smtClean="0"/>
              <a:t>9/27/2025</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711C10-233D-DA48-A5CB-9365BBABB6B4}" type="slidenum">
              <a:rPr lang="en-US" smtClean="0"/>
              <a:t>‹#›</a:t>
            </a:fld>
            <a:endParaRPr lang="en-US" dirty="0"/>
          </a:p>
        </p:txBody>
      </p:sp>
    </p:spTree>
    <p:extLst>
      <p:ext uri="{BB962C8B-B14F-4D97-AF65-F5344CB8AC3E}">
        <p14:creationId xmlns:p14="http://schemas.microsoft.com/office/powerpoint/2010/main" val="4330768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2</a:t>
            </a:fld>
            <a:endParaRPr lang="en-US" dirty="0"/>
          </a:p>
        </p:txBody>
      </p:sp>
    </p:spTree>
    <p:extLst>
      <p:ext uri="{BB962C8B-B14F-4D97-AF65-F5344CB8AC3E}">
        <p14:creationId xmlns:p14="http://schemas.microsoft.com/office/powerpoint/2010/main" val="361866681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3</a:t>
            </a:fld>
            <a:endParaRPr lang="en-US" dirty="0"/>
          </a:p>
        </p:txBody>
      </p:sp>
    </p:spTree>
    <p:extLst>
      <p:ext uri="{BB962C8B-B14F-4D97-AF65-F5344CB8AC3E}">
        <p14:creationId xmlns:p14="http://schemas.microsoft.com/office/powerpoint/2010/main" val="18222646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7381E756-E947-FD4A-8A23-D2C983A1A8BD}" type="datetimeFigureOut">
              <a:rPr lang="en-US" smtClean="0"/>
              <a:t>9/27/2025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07345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9/27/2025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8398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9/27/2025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356738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9/27/2025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9415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381E756-E947-FD4A-8A23-D2C983A1A8BD}" type="datetimeFigureOut">
              <a:rPr lang="en-US" smtClean="0"/>
              <a:t>9/27/2025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79773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381E756-E947-FD4A-8A23-D2C983A1A8BD}" type="datetimeFigureOut">
              <a:rPr lang="en-US" smtClean="0"/>
              <a:t>9/27/2025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115370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381E756-E947-FD4A-8A23-D2C983A1A8BD}" type="datetimeFigureOut">
              <a:rPr lang="en-US" smtClean="0"/>
              <a:t>9/27/2025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641709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381E756-E947-FD4A-8A23-D2C983A1A8BD}" type="datetimeFigureOut">
              <a:rPr lang="en-US" smtClean="0"/>
              <a:t>9/27/2025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45901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1E756-E947-FD4A-8A23-D2C983A1A8BD}" type="datetimeFigureOut">
              <a:rPr lang="en-US" smtClean="0"/>
              <a:t>9/27/2025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913076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9/27/2025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559721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9/27/2025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93808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bg1">
                <a:lumMod val="95000"/>
                <a:alpha val="40000"/>
              </a:schemeClr>
            </a:gs>
            <a:gs pos="100000">
              <a:schemeClr val="bg1">
                <a:lumMod val="95000"/>
              </a:schemeClr>
            </a:gs>
          </a:gsLst>
          <a:lin ang="135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81E756-E947-FD4A-8A23-D2C983A1A8BD}" type="datetimeFigureOut">
              <a:rPr lang="en-US" smtClean="0"/>
              <a:t>9/27/2025</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30669D-EC37-AA42-8CD3-B0788BD38FC6}" type="slidenum">
              <a:rPr lang="en-US" smtClean="0"/>
              <a:t>‹#›</a:t>
            </a:fld>
            <a:endParaRPr lang="en-US" dirty="0"/>
          </a:p>
        </p:txBody>
      </p:sp>
    </p:spTree>
    <p:extLst>
      <p:ext uri="{BB962C8B-B14F-4D97-AF65-F5344CB8AC3E}">
        <p14:creationId xmlns:p14="http://schemas.microsoft.com/office/powerpoint/2010/main" val="1729608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7C5F649A-21D3-4946-B06E-8A79DDA0D00E}"/>
              </a:ext>
            </a:extLst>
          </p:cNvPr>
          <p:cNvSpPr txBox="1"/>
          <p:nvPr/>
        </p:nvSpPr>
        <p:spPr>
          <a:xfrm>
            <a:off x="252158" y="2485078"/>
            <a:ext cx="9247166" cy="646331"/>
          </a:xfrm>
          <a:prstGeom prst="rect">
            <a:avLst/>
          </a:prstGeom>
          <a:noFill/>
        </p:spPr>
        <p:txBody>
          <a:bodyPr wrap="square" rtlCol="0">
            <a:spAutoFit/>
          </a:bodyPr>
          <a:lstStyle/>
          <a:p>
            <a:r>
              <a:rPr lang="en-US" sz="3600" dirty="0">
                <a:latin typeface="Century Gothic" panose="020B0502020202020204" pitchFamily="34" charset="0"/>
              </a:rPr>
              <a:t>Notes for Using This Template</a:t>
            </a:r>
          </a:p>
        </p:txBody>
      </p:sp>
      <p:sp>
        <p:nvSpPr>
          <p:cNvPr id="3" name="TextBox 2">
            <a:extLst>
              <a:ext uri="{FF2B5EF4-FFF2-40B4-BE49-F238E27FC236}">
                <a16:creationId xmlns:a16="http://schemas.microsoft.com/office/drawing/2014/main" id="{8D229698-1152-43F9-BE56-3EBDC68FD012}"/>
              </a:ext>
            </a:extLst>
          </p:cNvPr>
          <p:cNvSpPr txBox="1"/>
          <p:nvPr/>
        </p:nvSpPr>
        <p:spPr>
          <a:xfrm>
            <a:off x="6096000" y="3341483"/>
            <a:ext cx="6016948" cy="2693045"/>
          </a:xfrm>
          <a:prstGeom prst="rect">
            <a:avLst/>
          </a:prstGeom>
          <a:noFill/>
        </p:spPr>
        <p:txBody>
          <a:bodyPr wrap="square" rtlCol="0">
            <a:spAutoFit/>
          </a:bodyPr>
          <a:lstStyle/>
          <a:p>
            <a:pPr>
              <a:spcAft>
                <a:spcPts val="600"/>
              </a:spcAft>
            </a:pPr>
            <a:r>
              <a:rPr lang="en-US" sz="1600" dirty="0">
                <a:latin typeface="Century Gothic" panose="020B0502020202020204" pitchFamily="34" charset="0"/>
              </a:rPr>
              <a:t>Enter the months and activities represented in your plan. </a:t>
            </a:r>
          </a:p>
          <a:p>
            <a:endParaRPr lang="en-US" sz="1600" dirty="0">
              <a:latin typeface="Century Gothic" panose="020B0502020202020204" pitchFamily="34" charset="0"/>
            </a:endParaRPr>
          </a:p>
          <a:p>
            <a:pPr>
              <a:spcAft>
                <a:spcPts val="600"/>
              </a:spcAft>
            </a:pPr>
            <a:r>
              <a:rPr lang="en-US" sz="1600" dirty="0">
                <a:latin typeface="Century Gothic" panose="020B0502020202020204" pitchFamily="34" charset="0"/>
              </a:rPr>
              <a:t>Adjust bars to represent the length of time per activity.  </a:t>
            </a:r>
          </a:p>
          <a:p>
            <a:pPr>
              <a:spcAft>
                <a:spcPts val="600"/>
              </a:spcAft>
            </a:pPr>
            <a:endParaRPr lang="en-US" sz="1600" dirty="0">
              <a:latin typeface="Century Gothic" panose="020B0502020202020204" pitchFamily="34" charset="0"/>
            </a:endParaRPr>
          </a:p>
          <a:p>
            <a:pPr>
              <a:spcAft>
                <a:spcPts val="600"/>
              </a:spcAft>
            </a:pPr>
            <a:r>
              <a:rPr lang="en-US" sz="1600" dirty="0">
                <a:latin typeface="Century Gothic" panose="020B0502020202020204" pitchFamily="34" charset="0"/>
              </a:rPr>
              <a:t>Add Start and End Dates, Milestone Dates, and additional information within each bar or in the chart area. </a:t>
            </a:r>
          </a:p>
          <a:p>
            <a:pPr>
              <a:spcAft>
                <a:spcPts val="600"/>
              </a:spcAft>
            </a:pPr>
            <a:endParaRPr lang="en-US" sz="1600" dirty="0">
              <a:latin typeface="Century Gothic" panose="020B0502020202020204" pitchFamily="34" charset="0"/>
            </a:endParaRPr>
          </a:p>
          <a:p>
            <a:pPr>
              <a:spcAft>
                <a:spcPts val="600"/>
              </a:spcAft>
            </a:pPr>
            <a:r>
              <a:rPr lang="en-US" sz="1600" dirty="0">
                <a:latin typeface="Century Gothic" panose="020B0502020202020204" pitchFamily="34" charset="0"/>
              </a:rPr>
              <a:t>Use the Color Key to assign departments, team members, or status to individual activities.  </a:t>
            </a:r>
            <a:endParaRPr lang="en-US" dirty="0">
              <a:latin typeface="Century Gothic" panose="020B0502020202020204" pitchFamily="34" charset="0"/>
            </a:endParaRPr>
          </a:p>
        </p:txBody>
      </p:sp>
      <p:sp>
        <p:nvSpPr>
          <p:cNvPr id="33" name="TextBox 32">
            <a:extLst>
              <a:ext uri="{FF2B5EF4-FFF2-40B4-BE49-F238E27FC236}">
                <a16:creationId xmlns:a16="http://schemas.microsoft.com/office/drawing/2014/main" id="{143A449B-AAB7-994A-92CE-8F48E2CA7DF6}"/>
              </a:ext>
            </a:extLst>
          </p:cNvPr>
          <p:cNvSpPr txBox="1"/>
          <p:nvPr/>
        </p:nvSpPr>
        <p:spPr>
          <a:xfrm>
            <a:off x="252158" y="353237"/>
            <a:ext cx="7309961" cy="461665"/>
          </a:xfrm>
          <a:prstGeom prst="rect">
            <a:avLst/>
          </a:prstGeom>
          <a:noFill/>
        </p:spPr>
        <p:txBody>
          <a:bodyPr wrap="square" rtlCol="0">
            <a:spAutoFit/>
          </a:bodyPr>
          <a:lstStyle/>
          <a:p>
            <a:r>
              <a:rPr lang="en-US" sz="2400" b="1" dirty="0">
                <a:solidFill>
                  <a:schemeClr val="tx1">
                    <a:lumMod val="65000"/>
                    <a:lumOff val="35000"/>
                  </a:schemeClr>
                </a:solidFill>
                <a:latin typeface="Century Gothic" panose="020B0502020202020204" pitchFamily="34" charset="0"/>
              </a:rPr>
              <a:t>IT Project Roadmap Template</a:t>
            </a:r>
          </a:p>
        </p:txBody>
      </p:sp>
      <p:pic>
        <p:nvPicPr>
          <p:cNvPr id="6" name="Picture 5" descr="A screenshot of a computer screen&#10;&#10;AI-generated content may be incorrect.">
            <a:extLst>
              <a:ext uri="{FF2B5EF4-FFF2-40B4-BE49-F238E27FC236}">
                <a16:creationId xmlns:a16="http://schemas.microsoft.com/office/drawing/2014/main" id="{CE55EF35-C57F-6D54-7E4E-A3FC313AFE1A}"/>
              </a:ext>
            </a:extLst>
          </p:cNvPr>
          <p:cNvPicPr>
            <a:picLocks noChangeAspect="1"/>
          </p:cNvPicPr>
          <p:nvPr/>
        </p:nvPicPr>
        <p:blipFill>
          <a:blip r:embed="rId2"/>
          <a:stretch>
            <a:fillRect/>
          </a:stretch>
        </p:blipFill>
        <p:spPr>
          <a:xfrm>
            <a:off x="252158" y="3341483"/>
            <a:ext cx="5601775" cy="3020477"/>
          </a:xfrm>
          <a:prstGeom prst="rect">
            <a:avLst/>
          </a:prstGeom>
        </p:spPr>
      </p:pic>
    </p:spTree>
    <p:extLst>
      <p:ext uri="{BB962C8B-B14F-4D97-AF65-F5344CB8AC3E}">
        <p14:creationId xmlns:p14="http://schemas.microsoft.com/office/powerpoint/2010/main" val="192531783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77ACA1CE-02FD-EAA5-90FB-6681268FD09B}"/>
              </a:ext>
            </a:extLst>
          </p:cNvPr>
          <p:cNvSpPr/>
          <p:nvPr/>
        </p:nvSpPr>
        <p:spPr>
          <a:xfrm>
            <a:off x="351221" y="147306"/>
            <a:ext cx="11590872" cy="883551"/>
          </a:xfrm>
          <a:prstGeom prst="rect">
            <a:avLst/>
          </a:prstGeom>
          <a:solidFill>
            <a:schemeClr val="bg1"/>
          </a:solidFill>
          <a:ln>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Rounded Rectangle 51">
            <a:extLst>
              <a:ext uri="{FF2B5EF4-FFF2-40B4-BE49-F238E27FC236}">
                <a16:creationId xmlns:a16="http://schemas.microsoft.com/office/drawing/2014/main" id="{31F90DC4-34A3-A145-AB1A-C09C97CCC7B2}"/>
              </a:ext>
            </a:extLst>
          </p:cNvPr>
          <p:cNvSpPr/>
          <p:nvPr/>
        </p:nvSpPr>
        <p:spPr>
          <a:xfrm>
            <a:off x="6579291" y="609351"/>
            <a:ext cx="457200" cy="274320"/>
          </a:xfrm>
          <a:prstGeom prst="roundRect">
            <a:avLst/>
          </a:prstGeom>
          <a:solidFill>
            <a:schemeClr val="accent4"/>
          </a:solidFill>
          <a:ln>
            <a:noFill/>
          </a:ln>
          <a:effectLst>
            <a:outerShdw blurRad="50800" dist="38100" dir="2700000" algn="tl"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en-US" sz="1100">
              <a:solidFill>
                <a:sysClr val="windowText" lastClr="000000"/>
              </a:solidFill>
            </a:endParaRPr>
          </a:p>
        </p:txBody>
      </p:sp>
      <p:sp>
        <p:nvSpPr>
          <p:cNvPr id="53" name="Rounded Rectangle 52">
            <a:extLst>
              <a:ext uri="{FF2B5EF4-FFF2-40B4-BE49-F238E27FC236}">
                <a16:creationId xmlns:a16="http://schemas.microsoft.com/office/drawing/2014/main" id="{9828DEEB-9DEC-BC41-BB04-0F725319529E}"/>
              </a:ext>
            </a:extLst>
          </p:cNvPr>
          <p:cNvSpPr/>
          <p:nvPr/>
        </p:nvSpPr>
        <p:spPr>
          <a:xfrm>
            <a:off x="3046145" y="609351"/>
            <a:ext cx="457200" cy="274320"/>
          </a:xfrm>
          <a:prstGeom prst="roundRect">
            <a:avLst/>
          </a:prstGeom>
          <a:solidFill>
            <a:srgbClr val="6CD5FC"/>
          </a:solidFill>
          <a:ln>
            <a:noFill/>
          </a:ln>
          <a:effectLst>
            <a:outerShdw blurRad="50800" dist="38100" dir="2700000" algn="tl"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en-US" sz="1100"/>
          </a:p>
        </p:txBody>
      </p:sp>
      <p:sp>
        <p:nvSpPr>
          <p:cNvPr id="58" name="Rounded Rectangle 57">
            <a:extLst>
              <a:ext uri="{FF2B5EF4-FFF2-40B4-BE49-F238E27FC236}">
                <a16:creationId xmlns:a16="http://schemas.microsoft.com/office/drawing/2014/main" id="{B0D3FA7E-94BF-1A4D-AC12-93C78043AA9A}"/>
              </a:ext>
            </a:extLst>
          </p:cNvPr>
          <p:cNvSpPr/>
          <p:nvPr/>
        </p:nvSpPr>
        <p:spPr>
          <a:xfrm>
            <a:off x="8345864" y="609351"/>
            <a:ext cx="457200" cy="274320"/>
          </a:xfrm>
          <a:prstGeom prst="roundRect">
            <a:avLst/>
          </a:prstGeom>
          <a:solidFill>
            <a:schemeClr val="tx2">
              <a:lumMod val="40000"/>
              <a:lumOff val="60000"/>
            </a:schemeClr>
          </a:solidFill>
          <a:ln>
            <a:noFill/>
          </a:ln>
          <a:effectLst>
            <a:outerShdw blurRad="50800" dist="38100" dir="2700000" algn="tl"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en-US" sz="1100">
              <a:solidFill>
                <a:sysClr val="windowText" lastClr="000000"/>
              </a:solidFill>
            </a:endParaRPr>
          </a:p>
        </p:txBody>
      </p:sp>
      <p:sp>
        <p:nvSpPr>
          <p:cNvPr id="59" name="Rounded Rectangle 58">
            <a:extLst>
              <a:ext uri="{FF2B5EF4-FFF2-40B4-BE49-F238E27FC236}">
                <a16:creationId xmlns:a16="http://schemas.microsoft.com/office/drawing/2014/main" id="{A31AC433-9D00-2748-BB51-6C55D9A45895}"/>
              </a:ext>
            </a:extLst>
          </p:cNvPr>
          <p:cNvSpPr/>
          <p:nvPr/>
        </p:nvSpPr>
        <p:spPr>
          <a:xfrm>
            <a:off x="10112437" y="609351"/>
            <a:ext cx="457200" cy="274320"/>
          </a:xfrm>
          <a:prstGeom prst="roundRect">
            <a:avLst/>
          </a:prstGeom>
          <a:solidFill>
            <a:srgbClr val="FF7D3A"/>
          </a:solidFill>
          <a:ln>
            <a:noFill/>
          </a:ln>
          <a:effectLst>
            <a:outerShdw blurRad="50800" dist="38100" dir="2700000" algn="tl"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en-US" sz="1100">
              <a:solidFill>
                <a:schemeClr val="bg1"/>
              </a:solidFill>
            </a:endParaRPr>
          </a:p>
        </p:txBody>
      </p:sp>
      <p:sp>
        <p:nvSpPr>
          <p:cNvPr id="62" name="Rounded Rectangle 61">
            <a:extLst>
              <a:ext uri="{FF2B5EF4-FFF2-40B4-BE49-F238E27FC236}">
                <a16:creationId xmlns:a16="http://schemas.microsoft.com/office/drawing/2014/main" id="{6400F283-9CAE-C843-A704-B795FC8E055A}"/>
              </a:ext>
            </a:extLst>
          </p:cNvPr>
          <p:cNvSpPr/>
          <p:nvPr/>
        </p:nvSpPr>
        <p:spPr>
          <a:xfrm>
            <a:off x="4812718" y="609351"/>
            <a:ext cx="457200" cy="274320"/>
          </a:xfrm>
          <a:prstGeom prst="roundRect">
            <a:avLst/>
          </a:prstGeom>
          <a:solidFill>
            <a:srgbClr val="A1F4EF"/>
          </a:solidFill>
          <a:ln>
            <a:noFill/>
          </a:ln>
          <a:effectLst>
            <a:outerShdw blurRad="50800" dist="38100" dir="2700000" algn="tl" rotWithShape="0">
              <a:prstClr val="black">
                <a:alpha val="40000"/>
              </a:prstClr>
            </a:outerShdw>
          </a:effectLst>
        </p:spPr>
        <p:style>
          <a:lnRef idx="2">
            <a:schemeClr val="dk1"/>
          </a:lnRef>
          <a:fillRef idx="1">
            <a:schemeClr val="lt1"/>
          </a:fillRef>
          <a:effectRef idx="0">
            <a:schemeClr val="dk1"/>
          </a:effectRef>
          <a:fontRef idx="minor">
            <a:schemeClr val="dk1"/>
          </a:fontRef>
        </p:style>
        <p:txBody>
          <a:bodyPr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l"/>
            <a:endParaRPr lang="en-US" sz="1100">
              <a:solidFill>
                <a:sysClr val="windowText" lastClr="000000"/>
              </a:solidFill>
            </a:endParaRPr>
          </a:p>
        </p:txBody>
      </p:sp>
      <p:sp>
        <p:nvSpPr>
          <p:cNvPr id="63" name="Rounded Rectangle 62">
            <a:extLst>
              <a:ext uri="{FF2B5EF4-FFF2-40B4-BE49-F238E27FC236}">
                <a16:creationId xmlns:a16="http://schemas.microsoft.com/office/drawing/2014/main" id="{87DAD5A4-0BA0-1442-83D7-B152C5CF51A7}"/>
              </a:ext>
            </a:extLst>
          </p:cNvPr>
          <p:cNvSpPr/>
          <p:nvPr/>
        </p:nvSpPr>
        <p:spPr>
          <a:xfrm>
            <a:off x="1279572" y="609351"/>
            <a:ext cx="457200" cy="274320"/>
          </a:xfrm>
          <a:prstGeom prst="roundRect">
            <a:avLst/>
          </a:prstGeom>
          <a:solidFill>
            <a:schemeClr val="bg1">
              <a:lumMod val="85000"/>
            </a:schemeClr>
          </a:solidFill>
          <a:ln>
            <a:noFill/>
          </a:ln>
          <a:effectLst>
            <a:outerShdw blurRad="50800" dist="38100" dir="2700000" algn="tl"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en-US" sz="1100">
              <a:solidFill>
                <a:sysClr val="windowText" lastClr="000000"/>
              </a:solidFill>
            </a:endParaRPr>
          </a:p>
        </p:txBody>
      </p:sp>
      <p:sp>
        <p:nvSpPr>
          <p:cNvPr id="64" name="TextBox 1">
            <a:extLst>
              <a:ext uri="{FF2B5EF4-FFF2-40B4-BE49-F238E27FC236}">
                <a16:creationId xmlns:a16="http://schemas.microsoft.com/office/drawing/2014/main" id="{FAB1ADFC-3521-9047-BEDB-1EFAA9534DFB}"/>
              </a:ext>
            </a:extLst>
          </p:cNvPr>
          <p:cNvSpPr txBox="1"/>
          <p:nvPr/>
        </p:nvSpPr>
        <p:spPr>
          <a:xfrm>
            <a:off x="1762172" y="622303"/>
            <a:ext cx="1094017" cy="265201"/>
          </a:xfrm>
          <a:prstGeom prst="rect">
            <a:avLst/>
          </a:prstGeom>
          <a:noFill/>
        </p:spPr>
        <p:style>
          <a:lnRef idx="0">
            <a:scrgbClr r="0" g="0" b="0"/>
          </a:lnRef>
          <a:fillRef idx="0">
            <a:scrgbClr r="0" g="0" b="0"/>
          </a:fillRef>
          <a:effectRef idx="0">
            <a:scrgbClr r="0" g="0" b="0"/>
          </a:effectRef>
          <a:fontRef idx="minor">
            <a:schemeClr val="tx1"/>
          </a:fontRef>
        </p:style>
        <p:txBody>
          <a:bodyPr wrap="none" rtlCol="0" anchor="t">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r>
              <a:rPr lang="en-US" sz="1100">
                <a:latin typeface="Century Gothic" panose="020B0502020202020204" pitchFamily="34" charset="0"/>
              </a:rPr>
              <a:t>KEY COLOR 1</a:t>
            </a:r>
          </a:p>
        </p:txBody>
      </p:sp>
      <p:sp>
        <p:nvSpPr>
          <p:cNvPr id="65" name="TextBox 40">
            <a:extLst>
              <a:ext uri="{FF2B5EF4-FFF2-40B4-BE49-F238E27FC236}">
                <a16:creationId xmlns:a16="http://schemas.microsoft.com/office/drawing/2014/main" id="{B7B4AAB0-CEFF-8142-803B-B719C87FA0B7}"/>
              </a:ext>
            </a:extLst>
          </p:cNvPr>
          <p:cNvSpPr txBox="1"/>
          <p:nvPr/>
        </p:nvSpPr>
        <p:spPr>
          <a:xfrm>
            <a:off x="7061511" y="622303"/>
            <a:ext cx="1133067" cy="265201"/>
          </a:xfrm>
          <a:prstGeom prst="rect">
            <a:avLst/>
          </a:prstGeom>
          <a:noFill/>
        </p:spPr>
        <p:style>
          <a:lnRef idx="0">
            <a:scrgbClr r="0" g="0" b="0"/>
          </a:lnRef>
          <a:fillRef idx="0">
            <a:scrgbClr r="0" g="0" b="0"/>
          </a:fillRef>
          <a:effectRef idx="0">
            <a:scrgbClr r="0" g="0" b="0"/>
          </a:effectRef>
          <a:fontRef idx="minor">
            <a:schemeClr val="tx1"/>
          </a:fontRef>
        </p:style>
        <p:txBody>
          <a:bodyPr wrap="none" rtlCol="0" anchor="t">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r>
              <a:rPr lang="en-US" sz="1100">
                <a:latin typeface="Century Gothic" panose="020B0502020202020204" pitchFamily="34" charset="0"/>
              </a:rPr>
              <a:t>KEY COLOR 4</a:t>
            </a:r>
          </a:p>
        </p:txBody>
      </p:sp>
      <p:sp>
        <p:nvSpPr>
          <p:cNvPr id="66" name="TextBox 41">
            <a:extLst>
              <a:ext uri="{FF2B5EF4-FFF2-40B4-BE49-F238E27FC236}">
                <a16:creationId xmlns:a16="http://schemas.microsoft.com/office/drawing/2014/main" id="{7559C27F-7953-2C40-A6F0-B45DFEEFDAFB}"/>
              </a:ext>
            </a:extLst>
          </p:cNvPr>
          <p:cNvSpPr txBox="1"/>
          <p:nvPr/>
        </p:nvSpPr>
        <p:spPr>
          <a:xfrm>
            <a:off x="3502585" y="622303"/>
            <a:ext cx="1133067" cy="265201"/>
          </a:xfrm>
          <a:prstGeom prst="rect">
            <a:avLst/>
          </a:prstGeom>
          <a:noFill/>
        </p:spPr>
        <p:style>
          <a:lnRef idx="0">
            <a:scrgbClr r="0" g="0" b="0"/>
          </a:lnRef>
          <a:fillRef idx="0">
            <a:scrgbClr r="0" g="0" b="0"/>
          </a:fillRef>
          <a:effectRef idx="0">
            <a:scrgbClr r="0" g="0" b="0"/>
          </a:effectRef>
          <a:fontRef idx="minor">
            <a:schemeClr val="tx1"/>
          </a:fontRef>
        </p:style>
        <p:txBody>
          <a:bodyPr wrap="none" rtlCol="0" anchor="t">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r>
              <a:rPr lang="en-US" sz="1100">
                <a:latin typeface="Century Gothic" panose="020B0502020202020204" pitchFamily="34" charset="0"/>
              </a:rPr>
              <a:t>KEY COLOR 2</a:t>
            </a:r>
          </a:p>
        </p:txBody>
      </p:sp>
      <p:sp>
        <p:nvSpPr>
          <p:cNvPr id="67" name="TextBox 42">
            <a:extLst>
              <a:ext uri="{FF2B5EF4-FFF2-40B4-BE49-F238E27FC236}">
                <a16:creationId xmlns:a16="http://schemas.microsoft.com/office/drawing/2014/main" id="{56BCA16C-8833-F14E-8BA0-E4BD774D6714}"/>
              </a:ext>
            </a:extLst>
          </p:cNvPr>
          <p:cNvSpPr txBox="1"/>
          <p:nvPr/>
        </p:nvSpPr>
        <p:spPr>
          <a:xfrm>
            <a:off x="8840974" y="622303"/>
            <a:ext cx="1133067" cy="265201"/>
          </a:xfrm>
          <a:prstGeom prst="rect">
            <a:avLst/>
          </a:prstGeom>
          <a:noFill/>
        </p:spPr>
        <p:style>
          <a:lnRef idx="0">
            <a:scrgbClr r="0" g="0" b="0"/>
          </a:lnRef>
          <a:fillRef idx="0">
            <a:scrgbClr r="0" g="0" b="0"/>
          </a:fillRef>
          <a:effectRef idx="0">
            <a:scrgbClr r="0" g="0" b="0"/>
          </a:effectRef>
          <a:fontRef idx="minor">
            <a:schemeClr val="tx1"/>
          </a:fontRef>
        </p:style>
        <p:txBody>
          <a:bodyPr wrap="none" rtlCol="0" anchor="t">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r>
              <a:rPr lang="en-US" sz="1100">
                <a:latin typeface="Century Gothic" panose="020B0502020202020204" pitchFamily="34" charset="0"/>
              </a:rPr>
              <a:t>KEY COLOR 5</a:t>
            </a:r>
          </a:p>
        </p:txBody>
      </p:sp>
      <p:sp>
        <p:nvSpPr>
          <p:cNvPr id="68" name="TextBox 43">
            <a:extLst>
              <a:ext uri="{FF2B5EF4-FFF2-40B4-BE49-F238E27FC236}">
                <a16:creationId xmlns:a16="http://schemas.microsoft.com/office/drawing/2014/main" id="{64C944A2-3290-0341-90F8-2EC6ADD61718}"/>
              </a:ext>
            </a:extLst>
          </p:cNvPr>
          <p:cNvSpPr txBox="1"/>
          <p:nvPr/>
        </p:nvSpPr>
        <p:spPr>
          <a:xfrm>
            <a:off x="5282048" y="622303"/>
            <a:ext cx="1133067" cy="265201"/>
          </a:xfrm>
          <a:prstGeom prst="rect">
            <a:avLst/>
          </a:prstGeom>
          <a:noFill/>
        </p:spPr>
        <p:style>
          <a:lnRef idx="0">
            <a:scrgbClr r="0" g="0" b="0"/>
          </a:lnRef>
          <a:fillRef idx="0">
            <a:scrgbClr r="0" g="0" b="0"/>
          </a:fillRef>
          <a:effectRef idx="0">
            <a:scrgbClr r="0" g="0" b="0"/>
          </a:effectRef>
          <a:fontRef idx="minor">
            <a:schemeClr val="tx1"/>
          </a:fontRef>
        </p:style>
        <p:txBody>
          <a:bodyPr wrap="none" rtlCol="0" anchor="t">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r>
              <a:rPr lang="en-US" sz="1100">
                <a:latin typeface="Century Gothic" panose="020B0502020202020204" pitchFamily="34" charset="0"/>
              </a:rPr>
              <a:t>KEY COLOR 3</a:t>
            </a:r>
          </a:p>
        </p:txBody>
      </p:sp>
      <p:sp>
        <p:nvSpPr>
          <p:cNvPr id="69" name="TextBox 44">
            <a:extLst>
              <a:ext uri="{FF2B5EF4-FFF2-40B4-BE49-F238E27FC236}">
                <a16:creationId xmlns:a16="http://schemas.microsoft.com/office/drawing/2014/main" id="{19E3D139-683E-6646-81A5-A387343AE53F}"/>
              </a:ext>
            </a:extLst>
          </p:cNvPr>
          <p:cNvSpPr txBox="1"/>
          <p:nvPr/>
        </p:nvSpPr>
        <p:spPr>
          <a:xfrm>
            <a:off x="10620437" y="622303"/>
            <a:ext cx="1094017" cy="265201"/>
          </a:xfrm>
          <a:prstGeom prst="rect">
            <a:avLst/>
          </a:prstGeom>
          <a:noFill/>
        </p:spPr>
        <p:style>
          <a:lnRef idx="0">
            <a:scrgbClr r="0" g="0" b="0"/>
          </a:lnRef>
          <a:fillRef idx="0">
            <a:scrgbClr r="0" g="0" b="0"/>
          </a:fillRef>
          <a:effectRef idx="0">
            <a:scrgbClr r="0" g="0" b="0"/>
          </a:effectRef>
          <a:fontRef idx="minor">
            <a:schemeClr val="tx1"/>
          </a:fontRef>
        </p:style>
        <p:txBody>
          <a:bodyPr wrap="none" rtlCol="0" anchor="t">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r>
              <a:rPr lang="en-US" sz="1100">
                <a:latin typeface="Century Gothic" panose="020B0502020202020204" pitchFamily="34" charset="0"/>
              </a:rPr>
              <a:t>KEY COLOR 6</a:t>
            </a:r>
          </a:p>
        </p:txBody>
      </p:sp>
      <p:sp>
        <p:nvSpPr>
          <p:cNvPr id="70" name="TextBox 34">
            <a:extLst>
              <a:ext uri="{FF2B5EF4-FFF2-40B4-BE49-F238E27FC236}">
                <a16:creationId xmlns:a16="http://schemas.microsoft.com/office/drawing/2014/main" id="{E4B8B7CB-042F-B144-A64B-7088C3341325}"/>
              </a:ext>
            </a:extLst>
          </p:cNvPr>
          <p:cNvSpPr txBox="1"/>
          <p:nvPr/>
        </p:nvSpPr>
        <p:spPr>
          <a:xfrm>
            <a:off x="262418" y="204846"/>
            <a:ext cx="11679673" cy="307777"/>
          </a:xfrm>
          <a:prstGeom prst="rect">
            <a:avLst/>
          </a:prstGeom>
          <a:noFill/>
        </p:spPr>
        <p:style>
          <a:lnRef idx="0">
            <a:scrgbClr r="0" g="0" b="0"/>
          </a:lnRef>
          <a:fillRef idx="0">
            <a:scrgbClr r="0" g="0" b="0"/>
          </a:fillRef>
          <a:effectRef idx="0">
            <a:scrgbClr r="0" g="0" b="0"/>
          </a:effectRef>
          <a:fontRef idx="minor">
            <a:schemeClr val="tx1"/>
          </a:fontRef>
        </p:style>
        <p:txBody>
          <a:bodyPr wrap="square" rtlCol="0" anchor="t">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r>
              <a:rPr lang="en-US" sz="1400" dirty="0">
                <a:solidFill>
                  <a:schemeClr val="accent1"/>
                </a:solidFill>
                <a:latin typeface="Century Gothic" panose="020B0502020202020204" pitchFamily="34" charset="0"/>
              </a:rPr>
              <a:t>Department or Status Key</a:t>
            </a:r>
          </a:p>
        </p:txBody>
      </p:sp>
      <p:graphicFrame>
        <p:nvGraphicFramePr>
          <p:cNvPr id="4" name="Table 3">
            <a:extLst>
              <a:ext uri="{FF2B5EF4-FFF2-40B4-BE49-F238E27FC236}">
                <a16:creationId xmlns:a16="http://schemas.microsoft.com/office/drawing/2014/main" id="{7A75A160-8D2E-4244-9127-D18BBA6EDC3D}"/>
              </a:ext>
            </a:extLst>
          </p:cNvPr>
          <p:cNvGraphicFramePr>
            <a:graphicFrameLocks noGrp="1"/>
          </p:cNvGraphicFramePr>
          <p:nvPr>
            <p:extLst>
              <p:ext uri="{D42A27DB-BD31-4B8C-83A1-F6EECF244321}">
                <p14:modId xmlns:p14="http://schemas.microsoft.com/office/powerpoint/2010/main" val="1075799900"/>
              </p:ext>
            </p:extLst>
          </p:nvPr>
        </p:nvGraphicFramePr>
        <p:xfrm>
          <a:off x="351221" y="1155825"/>
          <a:ext cx="11590872" cy="5157366"/>
        </p:xfrm>
        <a:graphic>
          <a:graphicData uri="http://schemas.openxmlformats.org/drawingml/2006/table">
            <a:tbl>
              <a:tblPr>
                <a:tableStyleId>{5C22544A-7EE6-4342-B048-85BDC9FD1C3A}</a:tableStyleId>
              </a:tblPr>
              <a:tblGrid>
                <a:gridCol w="965906">
                  <a:extLst>
                    <a:ext uri="{9D8B030D-6E8A-4147-A177-3AD203B41FA5}">
                      <a16:colId xmlns:a16="http://schemas.microsoft.com/office/drawing/2014/main" val="3139505368"/>
                    </a:ext>
                  </a:extLst>
                </a:gridCol>
                <a:gridCol w="965906">
                  <a:extLst>
                    <a:ext uri="{9D8B030D-6E8A-4147-A177-3AD203B41FA5}">
                      <a16:colId xmlns:a16="http://schemas.microsoft.com/office/drawing/2014/main" val="1361168048"/>
                    </a:ext>
                  </a:extLst>
                </a:gridCol>
                <a:gridCol w="965906">
                  <a:extLst>
                    <a:ext uri="{9D8B030D-6E8A-4147-A177-3AD203B41FA5}">
                      <a16:colId xmlns:a16="http://schemas.microsoft.com/office/drawing/2014/main" val="4031549789"/>
                    </a:ext>
                  </a:extLst>
                </a:gridCol>
                <a:gridCol w="965906">
                  <a:extLst>
                    <a:ext uri="{9D8B030D-6E8A-4147-A177-3AD203B41FA5}">
                      <a16:colId xmlns:a16="http://schemas.microsoft.com/office/drawing/2014/main" val="557339831"/>
                    </a:ext>
                  </a:extLst>
                </a:gridCol>
                <a:gridCol w="965906">
                  <a:extLst>
                    <a:ext uri="{9D8B030D-6E8A-4147-A177-3AD203B41FA5}">
                      <a16:colId xmlns:a16="http://schemas.microsoft.com/office/drawing/2014/main" val="2496635188"/>
                    </a:ext>
                  </a:extLst>
                </a:gridCol>
                <a:gridCol w="965906">
                  <a:extLst>
                    <a:ext uri="{9D8B030D-6E8A-4147-A177-3AD203B41FA5}">
                      <a16:colId xmlns:a16="http://schemas.microsoft.com/office/drawing/2014/main" val="1402687913"/>
                    </a:ext>
                  </a:extLst>
                </a:gridCol>
                <a:gridCol w="965906">
                  <a:extLst>
                    <a:ext uri="{9D8B030D-6E8A-4147-A177-3AD203B41FA5}">
                      <a16:colId xmlns:a16="http://schemas.microsoft.com/office/drawing/2014/main" val="564443444"/>
                    </a:ext>
                  </a:extLst>
                </a:gridCol>
                <a:gridCol w="965906">
                  <a:extLst>
                    <a:ext uri="{9D8B030D-6E8A-4147-A177-3AD203B41FA5}">
                      <a16:colId xmlns:a16="http://schemas.microsoft.com/office/drawing/2014/main" val="2107487157"/>
                    </a:ext>
                  </a:extLst>
                </a:gridCol>
                <a:gridCol w="965906">
                  <a:extLst>
                    <a:ext uri="{9D8B030D-6E8A-4147-A177-3AD203B41FA5}">
                      <a16:colId xmlns:a16="http://schemas.microsoft.com/office/drawing/2014/main" val="410510501"/>
                    </a:ext>
                  </a:extLst>
                </a:gridCol>
                <a:gridCol w="965906">
                  <a:extLst>
                    <a:ext uri="{9D8B030D-6E8A-4147-A177-3AD203B41FA5}">
                      <a16:colId xmlns:a16="http://schemas.microsoft.com/office/drawing/2014/main" val="812037454"/>
                    </a:ext>
                  </a:extLst>
                </a:gridCol>
                <a:gridCol w="965906">
                  <a:extLst>
                    <a:ext uri="{9D8B030D-6E8A-4147-A177-3AD203B41FA5}">
                      <a16:colId xmlns:a16="http://schemas.microsoft.com/office/drawing/2014/main" val="3430242789"/>
                    </a:ext>
                  </a:extLst>
                </a:gridCol>
                <a:gridCol w="965906">
                  <a:extLst>
                    <a:ext uri="{9D8B030D-6E8A-4147-A177-3AD203B41FA5}">
                      <a16:colId xmlns:a16="http://schemas.microsoft.com/office/drawing/2014/main" val="2786832483"/>
                    </a:ext>
                  </a:extLst>
                </a:gridCol>
              </a:tblGrid>
              <a:tr h="217228">
                <a:tc gridSpan="12">
                  <a:txBody>
                    <a:bodyPr/>
                    <a:lstStyle/>
                    <a:p>
                      <a:pPr algn="l" fontAlgn="ctr"/>
                      <a:r>
                        <a:rPr lang="en-US" sz="1200" u="none" strike="noStrike" dirty="0">
                          <a:effectLst/>
                          <a:latin typeface="Century Gothic" panose="020B0502020202020204" pitchFamily="34" charset="0"/>
                        </a:rPr>
                        <a:t>20XX</a:t>
                      </a:r>
                      <a:endParaRPr lang="en-US" sz="1000" b="1" i="0" u="none" strike="noStrike" dirty="0">
                        <a:solidFill>
                          <a:srgbClr val="000000"/>
                        </a:solidFill>
                        <a:effectLst/>
                        <a:latin typeface="Century Gothic" panose="020B0502020202020204" pitchFamily="34" charset="0"/>
                      </a:endParaRPr>
                    </a:p>
                  </a:txBody>
                  <a:tcPr marL="6374" marR="6374" marT="6374" marB="0" anchor="ctr">
                    <a:lnL w="12700" cmpd="sng">
                      <a:noFill/>
                    </a:lnL>
                    <a:lnR w="12700" cmpd="sng">
                      <a:noFill/>
                    </a:lnR>
                    <a:lnT w="12700" cmpd="sng">
                      <a:noFill/>
                    </a:lnT>
                    <a:lnB w="2857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fontAlgn="ctr"/>
                      <a:r>
                        <a:rPr lang="en-US" sz="1000" u="none" strike="noStrike" dirty="0">
                          <a:effectLst/>
                          <a:latin typeface="Century Gothic" panose="020B0502020202020204" pitchFamily="34" charset="0"/>
                        </a:rPr>
                        <a:t> </a:t>
                      </a:r>
                      <a:endParaRPr lang="en-US" sz="1000" b="1" i="0" u="none" strike="noStrike" dirty="0">
                        <a:solidFill>
                          <a:srgbClr val="000000"/>
                        </a:solidFill>
                        <a:effectLst/>
                        <a:latin typeface="Century Gothic" panose="020B0502020202020204" pitchFamily="34" charset="0"/>
                      </a:endParaRPr>
                    </a:p>
                  </a:txBody>
                  <a:tcPr marL="6374" marR="6374" marT="6374"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hMerge="1">
                  <a:txBody>
                    <a:bodyPr/>
                    <a:lstStyle/>
                    <a:p>
                      <a:pPr algn="ctr" fontAlgn="ctr"/>
                      <a:r>
                        <a:rPr lang="en-US" sz="1000" u="none" strike="noStrike" dirty="0">
                          <a:effectLst/>
                          <a:latin typeface="Century Gothic" panose="020B0502020202020204" pitchFamily="34" charset="0"/>
                        </a:rPr>
                        <a:t> </a:t>
                      </a:r>
                      <a:endParaRPr lang="en-US" sz="1000" b="1" i="0" u="none" strike="noStrike" dirty="0">
                        <a:solidFill>
                          <a:srgbClr val="000000"/>
                        </a:solidFill>
                        <a:effectLst/>
                        <a:latin typeface="Century Gothic" panose="020B0502020202020204" pitchFamily="34" charset="0"/>
                      </a:endParaRPr>
                    </a:p>
                  </a:txBody>
                  <a:tcPr marL="6374" marR="6374" marT="6374"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hMerge="1">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6374" marR="6374" marT="6374"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hMerge="1">
                  <a:txBody>
                    <a:bodyPr/>
                    <a:lstStyle/>
                    <a:p>
                      <a:pPr algn="ctr" fontAlgn="ctr"/>
                      <a:r>
                        <a:rPr lang="en-US" sz="1000" u="none" strike="noStrike" dirty="0">
                          <a:effectLst/>
                          <a:latin typeface="Century Gothic" panose="020B0502020202020204" pitchFamily="34" charset="0"/>
                        </a:rPr>
                        <a:t> </a:t>
                      </a:r>
                      <a:endParaRPr lang="en-US" sz="1000" b="1" i="0" u="none" strike="noStrike" dirty="0">
                        <a:solidFill>
                          <a:srgbClr val="000000"/>
                        </a:solidFill>
                        <a:effectLst/>
                        <a:latin typeface="Century Gothic" panose="020B0502020202020204" pitchFamily="34" charset="0"/>
                      </a:endParaRPr>
                    </a:p>
                  </a:txBody>
                  <a:tcPr marL="6374" marR="6374" marT="6374"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hMerge="1">
                  <a:txBody>
                    <a:bodyPr/>
                    <a:lstStyle/>
                    <a:p>
                      <a:pPr algn="ctr" fontAlgn="ctr"/>
                      <a:r>
                        <a:rPr lang="en-US" sz="1000" u="none" strike="noStrike" dirty="0">
                          <a:effectLst/>
                          <a:latin typeface="Century Gothic" panose="020B0502020202020204" pitchFamily="34" charset="0"/>
                        </a:rPr>
                        <a:t> </a:t>
                      </a:r>
                      <a:endParaRPr lang="en-US" sz="1000" b="1" i="0" u="none" strike="noStrike" dirty="0">
                        <a:solidFill>
                          <a:srgbClr val="000000"/>
                        </a:solidFill>
                        <a:effectLst/>
                        <a:latin typeface="Century Gothic" panose="020B0502020202020204" pitchFamily="34" charset="0"/>
                      </a:endParaRPr>
                    </a:p>
                  </a:txBody>
                  <a:tcPr marL="6374" marR="6374" marT="6374"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hMerge="1">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6374" marR="6374" marT="6374"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hMerge="1">
                  <a:txBody>
                    <a:bodyPr/>
                    <a:lstStyle/>
                    <a:p>
                      <a:pPr algn="ctr" fontAlgn="ctr"/>
                      <a:r>
                        <a:rPr lang="en-US" sz="1000" u="none" strike="noStrike" dirty="0">
                          <a:effectLst/>
                          <a:latin typeface="Century Gothic" panose="020B0502020202020204" pitchFamily="34" charset="0"/>
                        </a:rPr>
                        <a:t> </a:t>
                      </a:r>
                      <a:endParaRPr lang="en-US" sz="1000" b="1" i="0" u="none" strike="noStrike" dirty="0">
                        <a:solidFill>
                          <a:srgbClr val="000000"/>
                        </a:solidFill>
                        <a:effectLst/>
                        <a:latin typeface="Century Gothic" panose="020B0502020202020204" pitchFamily="34" charset="0"/>
                      </a:endParaRPr>
                    </a:p>
                  </a:txBody>
                  <a:tcPr marL="6374" marR="6374" marT="6374"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hMerge="1">
                  <a:txBody>
                    <a:bodyPr/>
                    <a:lstStyle/>
                    <a:p>
                      <a:pPr algn="ctr" fontAlgn="ctr"/>
                      <a:r>
                        <a:rPr lang="en-US" sz="1000" u="none" strike="noStrike" dirty="0">
                          <a:effectLst/>
                          <a:latin typeface="Century Gothic" panose="020B0502020202020204" pitchFamily="34" charset="0"/>
                        </a:rPr>
                        <a:t> </a:t>
                      </a:r>
                      <a:endParaRPr lang="en-US" sz="1000" b="1" i="0" u="none" strike="noStrike" dirty="0">
                        <a:solidFill>
                          <a:srgbClr val="000000"/>
                        </a:solidFill>
                        <a:effectLst/>
                        <a:latin typeface="Century Gothic" panose="020B0502020202020204" pitchFamily="34" charset="0"/>
                      </a:endParaRPr>
                    </a:p>
                  </a:txBody>
                  <a:tcPr marL="6374" marR="6374" marT="6374"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hMerge="1">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6374" marR="6374" marT="6374"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hMerge="1">
                  <a:txBody>
                    <a:bodyPr/>
                    <a:lstStyle/>
                    <a:p>
                      <a:pPr algn="ctr" fontAlgn="ctr"/>
                      <a:r>
                        <a:rPr lang="en-US" sz="1000" u="none" strike="noStrike" dirty="0">
                          <a:effectLst/>
                          <a:latin typeface="Century Gothic" panose="020B0502020202020204" pitchFamily="34" charset="0"/>
                        </a:rPr>
                        <a:t> </a:t>
                      </a:r>
                      <a:endParaRPr lang="en-US" sz="1000" b="1" i="0" u="none" strike="noStrike" dirty="0">
                        <a:solidFill>
                          <a:srgbClr val="000000"/>
                        </a:solidFill>
                        <a:effectLst/>
                        <a:latin typeface="Century Gothic" panose="020B0502020202020204" pitchFamily="34" charset="0"/>
                      </a:endParaRPr>
                    </a:p>
                  </a:txBody>
                  <a:tcPr marL="6374" marR="6374" marT="6374"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hMerge="1">
                  <a:txBody>
                    <a:bodyPr/>
                    <a:lstStyle/>
                    <a:p>
                      <a:pPr algn="ctr" fontAlgn="ctr"/>
                      <a:r>
                        <a:rPr lang="en-US" sz="1000" u="none" strike="noStrike" dirty="0">
                          <a:effectLst/>
                          <a:latin typeface="Century Gothic" panose="020B0502020202020204" pitchFamily="34" charset="0"/>
                        </a:rPr>
                        <a:t> </a:t>
                      </a:r>
                      <a:endParaRPr lang="en-US" sz="1000" b="1" i="0" u="none" strike="noStrike" dirty="0">
                        <a:solidFill>
                          <a:srgbClr val="000000"/>
                        </a:solidFill>
                        <a:effectLst/>
                        <a:latin typeface="Century Gothic" panose="020B0502020202020204" pitchFamily="34" charset="0"/>
                      </a:endParaRPr>
                    </a:p>
                  </a:txBody>
                  <a:tcPr marL="6374" marR="6374" marT="6374"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44912992"/>
                  </a:ext>
                </a:extLst>
              </a:tr>
              <a:tr h="246850">
                <a:tc>
                  <a:txBody>
                    <a:bodyPr/>
                    <a:lstStyle/>
                    <a:p>
                      <a:pPr algn="ctr" fontAlgn="ctr"/>
                      <a:r>
                        <a:rPr lang="en-US" sz="1000" b="1" u="none" strike="noStrike" dirty="0">
                          <a:effectLst/>
                          <a:latin typeface="Century Gothic" panose="020B0502020202020204" pitchFamily="34" charset="0"/>
                        </a:rPr>
                        <a:t>JAN</a:t>
                      </a:r>
                      <a:endParaRPr lang="en-US" sz="1000" b="1" i="0" u="none" strike="noStrike" dirty="0">
                        <a:solidFill>
                          <a:srgbClr val="000000"/>
                        </a:solidFill>
                        <a:effectLst/>
                        <a:latin typeface="Century Gothic" panose="020B0502020202020204" pitchFamily="34" charset="0"/>
                      </a:endParaRPr>
                    </a:p>
                  </a:txBody>
                  <a:tcPr marL="6374" marR="6374" marT="637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EAEEF3"/>
                    </a:solidFill>
                  </a:tcPr>
                </a:tc>
                <a:tc>
                  <a:txBody>
                    <a:bodyPr/>
                    <a:lstStyle/>
                    <a:p>
                      <a:pPr algn="ctr" fontAlgn="ctr"/>
                      <a:r>
                        <a:rPr lang="en-US" sz="1000" b="1" u="none" strike="noStrike" dirty="0">
                          <a:effectLst/>
                          <a:latin typeface="Century Gothic" panose="020B0502020202020204" pitchFamily="34" charset="0"/>
                        </a:rPr>
                        <a:t>FEB</a:t>
                      </a:r>
                      <a:endParaRPr lang="en-US" sz="1000" b="1" i="0" u="none" strike="noStrike" dirty="0">
                        <a:solidFill>
                          <a:srgbClr val="000000"/>
                        </a:solidFill>
                        <a:effectLst/>
                        <a:latin typeface="Century Gothic" panose="020B0502020202020204" pitchFamily="34" charset="0"/>
                      </a:endParaRPr>
                    </a:p>
                  </a:txBody>
                  <a:tcPr marL="6374" marR="6374" marT="637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EAEEF3"/>
                    </a:solidFill>
                  </a:tcPr>
                </a:tc>
                <a:tc>
                  <a:txBody>
                    <a:bodyPr/>
                    <a:lstStyle/>
                    <a:p>
                      <a:pPr algn="ctr" fontAlgn="ctr"/>
                      <a:r>
                        <a:rPr lang="en-US" sz="1000" b="1" u="none" strike="noStrike" dirty="0">
                          <a:effectLst/>
                          <a:latin typeface="Century Gothic" panose="020B0502020202020204" pitchFamily="34" charset="0"/>
                        </a:rPr>
                        <a:t>MAR</a:t>
                      </a:r>
                      <a:endParaRPr lang="en-US" sz="1000" b="1" i="0" u="none" strike="noStrike" dirty="0">
                        <a:solidFill>
                          <a:srgbClr val="000000"/>
                        </a:solidFill>
                        <a:effectLst/>
                        <a:latin typeface="Century Gothic" panose="020B0502020202020204" pitchFamily="34" charset="0"/>
                      </a:endParaRPr>
                    </a:p>
                  </a:txBody>
                  <a:tcPr marL="6374" marR="6374" marT="637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EAEEF3"/>
                    </a:solidFill>
                  </a:tcPr>
                </a:tc>
                <a:tc>
                  <a:txBody>
                    <a:bodyPr/>
                    <a:lstStyle/>
                    <a:p>
                      <a:pPr algn="ctr" fontAlgn="ctr"/>
                      <a:r>
                        <a:rPr lang="en-US" sz="1000" b="1" u="none" strike="noStrike" dirty="0">
                          <a:effectLst/>
                          <a:latin typeface="Century Gothic" panose="020B0502020202020204" pitchFamily="34" charset="0"/>
                        </a:rPr>
                        <a:t>APR</a:t>
                      </a:r>
                      <a:endParaRPr lang="en-US" sz="1000" b="1" i="0" u="none" strike="noStrike" dirty="0">
                        <a:solidFill>
                          <a:srgbClr val="000000"/>
                        </a:solidFill>
                        <a:effectLst/>
                        <a:latin typeface="Century Gothic" panose="020B0502020202020204" pitchFamily="34" charset="0"/>
                      </a:endParaRPr>
                    </a:p>
                  </a:txBody>
                  <a:tcPr marL="6374" marR="6374" marT="637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F7F9FB"/>
                    </a:solidFill>
                  </a:tcPr>
                </a:tc>
                <a:tc>
                  <a:txBody>
                    <a:bodyPr/>
                    <a:lstStyle/>
                    <a:p>
                      <a:pPr algn="ctr" fontAlgn="ctr"/>
                      <a:r>
                        <a:rPr lang="en-US" sz="1000" b="1" u="none" strike="noStrike" dirty="0">
                          <a:effectLst/>
                          <a:latin typeface="Century Gothic" panose="020B0502020202020204" pitchFamily="34" charset="0"/>
                        </a:rPr>
                        <a:t>MAY</a:t>
                      </a:r>
                      <a:endParaRPr lang="en-US" sz="1000" b="1" i="0" u="none" strike="noStrike" dirty="0">
                        <a:solidFill>
                          <a:srgbClr val="000000"/>
                        </a:solidFill>
                        <a:effectLst/>
                        <a:latin typeface="Century Gothic" panose="020B0502020202020204" pitchFamily="34" charset="0"/>
                      </a:endParaRPr>
                    </a:p>
                  </a:txBody>
                  <a:tcPr marL="6374" marR="6374" marT="637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F7F9FB"/>
                    </a:solidFill>
                  </a:tcPr>
                </a:tc>
                <a:tc>
                  <a:txBody>
                    <a:bodyPr/>
                    <a:lstStyle/>
                    <a:p>
                      <a:pPr algn="ctr" fontAlgn="ctr"/>
                      <a:r>
                        <a:rPr lang="en-US" sz="1000" b="1" u="none" strike="noStrike" dirty="0">
                          <a:effectLst/>
                          <a:latin typeface="Century Gothic" panose="020B0502020202020204" pitchFamily="34" charset="0"/>
                        </a:rPr>
                        <a:t>JUN</a:t>
                      </a:r>
                      <a:endParaRPr lang="en-US" sz="1000" b="1" i="0" u="none" strike="noStrike" dirty="0">
                        <a:solidFill>
                          <a:srgbClr val="000000"/>
                        </a:solidFill>
                        <a:effectLst/>
                        <a:latin typeface="Century Gothic" panose="020B0502020202020204" pitchFamily="34" charset="0"/>
                      </a:endParaRPr>
                    </a:p>
                  </a:txBody>
                  <a:tcPr marL="6374" marR="6374" marT="637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F7F9FB"/>
                    </a:solidFill>
                  </a:tcPr>
                </a:tc>
                <a:tc>
                  <a:txBody>
                    <a:bodyPr/>
                    <a:lstStyle/>
                    <a:p>
                      <a:pPr algn="ctr" fontAlgn="ctr"/>
                      <a:r>
                        <a:rPr lang="en-US" sz="1000" b="1" u="none" strike="noStrike" dirty="0">
                          <a:effectLst/>
                          <a:latin typeface="Century Gothic" panose="020B0502020202020204" pitchFamily="34" charset="0"/>
                        </a:rPr>
                        <a:t>JUL</a:t>
                      </a:r>
                      <a:endParaRPr lang="en-US" sz="1000" b="1" i="0" u="none" strike="noStrike" dirty="0">
                        <a:solidFill>
                          <a:srgbClr val="000000"/>
                        </a:solidFill>
                        <a:effectLst/>
                        <a:latin typeface="Century Gothic" panose="020B0502020202020204" pitchFamily="34" charset="0"/>
                      </a:endParaRPr>
                    </a:p>
                  </a:txBody>
                  <a:tcPr marL="6374" marR="6374" marT="637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EAEEF3"/>
                    </a:solidFill>
                  </a:tcPr>
                </a:tc>
                <a:tc>
                  <a:txBody>
                    <a:bodyPr/>
                    <a:lstStyle/>
                    <a:p>
                      <a:pPr algn="ctr" fontAlgn="ctr"/>
                      <a:r>
                        <a:rPr lang="en-US" sz="1000" b="1" u="none" strike="noStrike" dirty="0">
                          <a:effectLst/>
                          <a:latin typeface="Century Gothic" panose="020B0502020202020204" pitchFamily="34" charset="0"/>
                        </a:rPr>
                        <a:t>AUG</a:t>
                      </a:r>
                      <a:endParaRPr lang="en-US" sz="1000" b="1" i="0" u="none" strike="noStrike" dirty="0">
                        <a:solidFill>
                          <a:srgbClr val="000000"/>
                        </a:solidFill>
                        <a:effectLst/>
                        <a:latin typeface="Century Gothic" panose="020B0502020202020204" pitchFamily="34" charset="0"/>
                      </a:endParaRPr>
                    </a:p>
                  </a:txBody>
                  <a:tcPr marL="6374" marR="6374" marT="637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EAEEF3"/>
                    </a:solidFill>
                  </a:tcPr>
                </a:tc>
                <a:tc>
                  <a:txBody>
                    <a:bodyPr/>
                    <a:lstStyle/>
                    <a:p>
                      <a:pPr algn="ctr" fontAlgn="ctr"/>
                      <a:r>
                        <a:rPr lang="en-US" sz="1000" b="1" u="none" strike="noStrike" dirty="0">
                          <a:effectLst/>
                          <a:latin typeface="Century Gothic" panose="020B0502020202020204" pitchFamily="34" charset="0"/>
                        </a:rPr>
                        <a:t>SEPT</a:t>
                      </a:r>
                      <a:endParaRPr lang="en-US" sz="1000" b="1" i="0" u="none" strike="noStrike" dirty="0">
                        <a:solidFill>
                          <a:srgbClr val="000000"/>
                        </a:solidFill>
                        <a:effectLst/>
                        <a:latin typeface="Century Gothic" panose="020B0502020202020204" pitchFamily="34" charset="0"/>
                      </a:endParaRPr>
                    </a:p>
                  </a:txBody>
                  <a:tcPr marL="6374" marR="6374" marT="637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EAEEF3"/>
                    </a:solidFill>
                  </a:tcPr>
                </a:tc>
                <a:tc>
                  <a:txBody>
                    <a:bodyPr/>
                    <a:lstStyle/>
                    <a:p>
                      <a:pPr algn="ctr" fontAlgn="ctr"/>
                      <a:r>
                        <a:rPr lang="en-US" sz="1000" b="1" u="none" strike="noStrike" dirty="0">
                          <a:effectLst/>
                          <a:latin typeface="Century Gothic" panose="020B0502020202020204" pitchFamily="34" charset="0"/>
                        </a:rPr>
                        <a:t>OCT</a:t>
                      </a:r>
                      <a:endParaRPr lang="en-US" sz="1000" b="1" i="0" u="none" strike="noStrike" dirty="0">
                        <a:solidFill>
                          <a:srgbClr val="000000"/>
                        </a:solidFill>
                        <a:effectLst/>
                        <a:latin typeface="Century Gothic" panose="020B0502020202020204" pitchFamily="34" charset="0"/>
                      </a:endParaRPr>
                    </a:p>
                  </a:txBody>
                  <a:tcPr marL="6374" marR="6374" marT="637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F7F9FB"/>
                    </a:solidFill>
                  </a:tcPr>
                </a:tc>
                <a:tc>
                  <a:txBody>
                    <a:bodyPr/>
                    <a:lstStyle/>
                    <a:p>
                      <a:pPr algn="ctr" fontAlgn="ctr"/>
                      <a:r>
                        <a:rPr lang="en-US" sz="1000" b="1" u="none" strike="noStrike" dirty="0">
                          <a:effectLst/>
                          <a:latin typeface="Century Gothic" panose="020B0502020202020204" pitchFamily="34" charset="0"/>
                        </a:rPr>
                        <a:t>NOV</a:t>
                      </a:r>
                      <a:endParaRPr lang="en-US" sz="1000" b="1" i="0" u="none" strike="noStrike" dirty="0">
                        <a:solidFill>
                          <a:srgbClr val="000000"/>
                        </a:solidFill>
                        <a:effectLst/>
                        <a:latin typeface="Century Gothic" panose="020B0502020202020204" pitchFamily="34" charset="0"/>
                      </a:endParaRPr>
                    </a:p>
                  </a:txBody>
                  <a:tcPr marL="6374" marR="6374" marT="637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F7F9FB"/>
                    </a:solidFill>
                  </a:tcPr>
                </a:tc>
                <a:tc>
                  <a:txBody>
                    <a:bodyPr/>
                    <a:lstStyle/>
                    <a:p>
                      <a:pPr algn="ctr" fontAlgn="ctr"/>
                      <a:r>
                        <a:rPr lang="en-US" sz="1000" b="1" u="none" strike="noStrike" dirty="0">
                          <a:effectLst/>
                          <a:latin typeface="Century Gothic" panose="020B0502020202020204" pitchFamily="34" charset="0"/>
                        </a:rPr>
                        <a:t>DEC</a:t>
                      </a:r>
                      <a:endParaRPr lang="en-US" sz="1000" b="1" i="0" u="none" strike="noStrike" dirty="0">
                        <a:solidFill>
                          <a:srgbClr val="000000"/>
                        </a:solidFill>
                        <a:effectLst/>
                        <a:latin typeface="Century Gothic" panose="020B0502020202020204" pitchFamily="34" charset="0"/>
                      </a:endParaRPr>
                    </a:p>
                  </a:txBody>
                  <a:tcPr marL="6374" marR="6374" marT="637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F7F9FB"/>
                    </a:solidFill>
                  </a:tcPr>
                </a:tc>
                <a:extLst>
                  <a:ext uri="{0D108BD9-81ED-4DB2-BD59-A6C34878D82A}">
                    <a16:rowId xmlns:a16="http://schemas.microsoft.com/office/drawing/2014/main" val="3283988016"/>
                  </a:ext>
                </a:extLst>
              </a:tr>
              <a:tr h="239415">
                <a:tc gridSpan="12">
                  <a:txBody>
                    <a:bodyPr/>
                    <a:lstStyle/>
                    <a:p>
                      <a:pPr algn="l" fontAlgn="b"/>
                      <a:r>
                        <a:rPr lang="en-US" sz="1100" u="none" strike="noStrike" dirty="0">
                          <a:effectLst/>
                          <a:latin typeface="Century Gothic" panose="020B0502020202020204" pitchFamily="34" charset="0"/>
                        </a:rPr>
                        <a:t>NETWORK</a:t>
                      </a:r>
                      <a:endParaRPr lang="en-US" sz="1100" b="0" i="0" u="none" strike="noStrike" dirty="0">
                        <a:solidFill>
                          <a:srgbClr val="000000"/>
                        </a:solidFill>
                        <a:effectLst/>
                        <a:latin typeface="Century Gothic" panose="020B0502020202020204" pitchFamily="34" charset="0"/>
                      </a:endParaRPr>
                    </a:p>
                  </a:txBody>
                  <a:tcPr marL="6374" marR="6374" marT="6374" marB="0" anchor="b">
                    <a:lnL w="12700" cmpd="sng">
                      <a:noFill/>
                    </a:lnL>
                    <a:lnR w="12700" cmpd="sng">
                      <a:noFill/>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717079978"/>
                  </a:ext>
                </a:extLst>
              </a:tr>
              <a:tr h="1294266">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6374" marR="6374" marT="637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EAEEF3"/>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6374" marR="6374" marT="637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EAEEF3"/>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6374" marR="6374" marT="637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EAEEF3"/>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6374" marR="6374" marT="637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F7F9FB"/>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6374" marR="6374" marT="637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F7F9FB"/>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6374" marR="6374" marT="637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F7F9FB"/>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6374" marR="6374" marT="637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EAEEF3"/>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6374" marR="6374" marT="637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EAEEF3"/>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6374" marR="6374" marT="637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EAEEF3"/>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6374" marR="6374" marT="637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F7F9FB"/>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6374" marR="6374" marT="637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F7F9FB"/>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6374" marR="6374" marT="637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F7F9FB"/>
                    </a:solidFill>
                  </a:tcPr>
                </a:tc>
                <a:extLst>
                  <a:ext uri="{0D108BD9-81ED-4DB2-BD59-A6C34878D82A}">
                    <a16:rowId xmlns:a16="http://schemas.microsoft.com/office/drawing/2014/main" val="2543157171"/>
                  </a:ext>
                </a:extLst>
              </a:tr>
              <a:tr h="246299">
                <a:tc gridSpan="12">
                  <a:txBody>
                    <a:bodyPr/>
                    <a:lstStyle/>
                    <a:p>
                      <a:pPr algn="l" fontAlgn="b"/>
                      <a:r>
                        <a:rPr lang="en-US" sz="1100" u="none" strike="noStrike" dirty="0">
                          <a:effectLst/>
                          <a:latin typeface="Century Gothic" panose="020B0502020202020204" pitchFamily="34" charset="0"/>
                        </a:rPr>
                        <a:t>SECURITY</a:t>
                      </a:r>
                      <a:endParaRPr lang="en-US" sz="1100" b="0" i="0" u="none" strike="noStrike" dirty="0">
                        <a:solidFill>
                          <a:srgbClr val="000000"/>
                        </a:solidFill>
                        <a:effectLst/>
                        <a:latin typeface="Century Gothic" panose="020B0502020202020204" pitchFamily="34" charset="0"/>
                      </a:endParaRPr>
                    </a:p>
                  </a:txBody>
                  <a:tcPr marL="6374" marR="6374" marT="6374" marB="0" anchor="b">
                    <a:lnL w="12700" cmpd="sng">
                      <a:noFill/>
                    </a:lnL>
                    <a:lnR w="12700" cmpd="sng">
                      <a:noFill/>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4059081865"/>
                  </a:ext>
                </a:extLst>
              </a:tr>
              <a:tr h="1332986">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6374" marR="6374" marT="637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EAEEF3"/>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6374" marR="6374" marT="637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EAEEF3"/>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6374" marR="6374" marT="637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EAEEF3"/>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6374" marR="6374" marT="637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F7F9FB"/>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6374" marR="6374" marT="637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F7F9FB"/>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6374" marR="6374" marT="637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F7F9FB"/>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6374" marR="6374" marT="637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EAEEF3"/>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6374" marR="6374" marT="637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EAEEF3"/>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6374" marR="6374" marT="637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EAEEF3"/>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6374" marR="6374" marT="637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F7F9FB"/>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6374" marR="6374" marT="637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F7F9FB"/>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6374" marR="6374" marT="637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F7F9FB"/>
                    </a:solidFill>
                  </a:tcPr>
                </a:tc>
                <a:extLst>
                  <a:ext uri="{0D108BD9-81ED-4DB2-BD59-A6C34878D82A}">
                    <a16:rowId xmlns:a16="http://schemas.microsoft.com/office/drawing/2014/main" val="997598651"/>
                  </a:ext>
                </a:extLst>
              </a:tr>
              <a:tr h="247336">
                <a:tc gridSpan="12">
                  <a:txBody>
                    <a:bodyPr/>
                    <a:lstStyle/>
                    <a:p>
                      <a:pPr algn="l" fontAlgn="b"/>
                      <a:r>
                        <a:rPr lang="en-US" sz="1100" u="none" strike="noStrike" dirty="0">
                          <a:effectLst/>
                          <a:latin typeface="Century Gothic" panose="020B0502020202020204" pitchFamily="34" charset="0"/>
                        </a:rPr>
                        <a:t>NEEDS ASSESSMENT</a:t>
                      </a:r>
                      <a:endParaRPr lang="en-US" sz="1100" b="0" i="0" u="none" strike="noStrike" dirty="0">
                        <a:solidFill>
                          <a:srgbClr val="000000"/>
                        </a:solidFill>
                        <a:effectLst/>
                        <a:latin typeface="Century Gothic" panose="020B0502020202020204" pitchFamily="34" charset="0"/>
                      </a:endParaRPr>
                    </a:p>
                  </a:txBody>
                  <a:tcPr marL="6374" marR="6374" marT="6374" marB="0" anchor="b">
                    <a:lnL w="12700" cmpd="sng">
                      <a:noFill/>
                    </a:lnL>
                    <a:lnR w="12700" cmpd="sng">
                      <a:noFill/>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2593437475"/>
                  </a:ext>
                </a:extLst>
              </a:tr>
              <a:tr h="1332986">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6374" marR="6374" marT="637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EAEEF3"/>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6374" marR="6374" marT="637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EAEEF3"/>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6374" marR="6374" marT="637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EAEEF3"/>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6374" marR="6374" marT="637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F7F9FB"/>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6374" marR="6374" marT="637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F7F9FB"/>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6374" marR="6374" marT="637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F7F9FB"/>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6374" marR="6374" marT="637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EAEEF3"/>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6374" marR="6374" marT="637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EAEEF3"/>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6374" marR="6374" marT="637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EAEEF3"/>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6374" marR="6374" marT="637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F7F9FB"/>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6374" marR="6374" marT="637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F7F9FB"/>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6374" marR="6374" marT="637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F7F9FB"/>
                    </a:solidFill>
                  </a:tcPr>
                </a:tc>
                <a:extLst>
                  <a:ext uri="{0D108BD9-81ED-4DB2-BD59-A6C34878D82A}">
                    <a16:rowId xmlns:a16="http://schemas.microsoft.com/office/drawing/2014/main" val="243334354"/>
                  </a:ext>
                </a:extLst>
              </a:tr>
            </a:tbl>
          </a:graphicData>
        </a:graphic>
      </p:graphicFrame>
      <p:sp>
        <p:nvSpPr>
          <p:cNvPr id="95" name="Rounded Rectangle 94">
            <a:extLst>
              <a:ext uri="{FF2B5EF4-FFF2-40B4-BE49-F238E27FC236}">
                <a16:creationId xmlns:a16="http://schemas.microsoft.com/office/drawing/2014/main" id="{B213C206-617F-B34A-81CF-3AA7C6B317A0}"/>
              </a:ext>
            </a:extLst>
          </p:cNvPr>
          <p:cNvSpPr/>
          <p:nvPr/>
        </p:nvSpPr>
        <p:spPr>
          <a:xfrm>
            <a:off x="5163029" y="5148226"/>
            <a:ext cx="5722515" cy="264167"/>
          </a:xfrm>
          <a:prstGeom prst="roundRect">
            <a:avLst/>
          </a:prstGeom>
          <a:solidFill>
            <a:schemeClr val="bg1">
              <a:lumMod val="85000"/>
            </a:schemeClr>
          </a:solidFill>
          <a:ln>
            <a:noFill/>
          </a:ln>
          <a:effectLst>
            <a:outerShdw blurRad="50800" dist="38100" dir="2700000" algn="tl"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900" b="1">
                <a:solidFill>
                  <a:sysClr val="windowText" lastClr="000000"/>
                </a:solidFill>
                <a:latin typeface="Century Gothic" panose="020B0502020202020204" pitchFamily="34" charset="0"/>
                <a:ea typeface="Arial" charset="0"/>
                <a:cs typeface="Arial" charset="0"/>
              </a:rPr>
              <a:t>ACTIVITY 1</a:t>
            </a:r>
          </a:p>
        </p:txBody>
      </p:sp>
      <p:sp>
        <p:nvSpPr>
          <p:cNvPr id="96" name="Rounded Rectangle 95">
            <a:extLst>
              <a:ext uri="{FF2B5EF4-FFF2-40B4-BE49-F238E27FC236}">
                <a16:creationId xmlns:a16="http://schemas.microsoft.com/office/drawing/2014/main" id="{68EB49AC-C9E8-EF42-8900-EE5D30F0E18E}"/>
              </a:ext>
            </a:extLst>
          </p:cNvPr>
          <p:cNvSpPr/>
          <p:nvPr/>
        </p:nvSpPr>
        <p:spPr>
          <a:xfrm>
            <a:off x="8720049" y="5813566"/>
            <a:ext cx="2068411" cy="264167"/>
          </a:xfrm>
          <a:prstGeom prst="roundRect">
            <a:avLst/>
          </a:prstGeom>
          <a:solidFill>
            <a:srgbClr val="FF7D3A"/>
          </a:solidFill>
          <a:ln>
            <a:noFill/>
          </a:ln>
          <a:effectLst>
            <a:outerShdw blurRad="50800" dist="38100" dir="2700000" algn="tl"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900" b="1">
                <a:solidFill>
                  <a:sysClr val="windowText" lastClr="000000"/>
                </a:solidFill>
                <a:latin typeface="Century Gothic" panose="020B0502020202020204" pitchFamily="34" charset="0"/>
                <a:ea typeface="Arial" charset="0"/>
                <a:cs typeface="Arial" charset="0"/>
              </a:rPr>
              <a:t>ACTIVITY 2</a:t>
            </a:r>
            <a:endParaRPr lang="en-US" sz="900" b="1">
              <a:solidFill>
                <a:schemeClr val="bg1"/>
              </a:solidFill>
              <a:latin typeface="Century Gothic" panose="020B0502020202020204" pitchFamily="34" charset="0"/>
              <a:ea typeface="Arial" charset="0"/>
              <a:cs typeface="Arial" charset="0"/>
            </a:endParaRPr>
          </a:p>
        </p:txBody>
      </p:sp>
      <p:sp>
        <p:nvSpPr>
          <p:cNvPr id="99" name="Rounded Rectangle 98">
            <a:extLst>
              <a:ext uri="{FF2B5EF4-FFF2-40B4-BE49-F238E27FC236}">
                <a16:creationId xmlns:a16="http://schemas.microsoft.com/office/drawing/2014/main" id="{6769D3F1-B7C6-9D4B-8AA1-88D83569F980}"/>
              </a:ext>
            </a:extLst>
          </p:cNvPr>
          <p:cNvSpPr/>
          <p:nvPr/>
        </p:nvSpPr>
        <p:spPr>
          <a:xfrm>
            <a:off x="384378" y="1930399"/>
            <a:ext cx="1901213" cy="264167"/>
          </a:xfrm>
          <a:prstGeom prst="roundRect">
            <a:avLst/>
          </a:prstGeom>
          <a:solidFill>
            <a:schemeClr val="bg1">
              <a:lumMod val="85000"/>
            </a:schemeClr>
          </a:solidFill>
          <a:ln>
            <a:noFill/>
          </a:ln>
          <a:effectLst>
            <a:outerShdw blurRad="50800" dist="38100" dir="2700000" algn="tl"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900" b="1">
                <a:solidFill>
                  <a:sysClr val="windowText" lastClr="000000"/>
                </a:solidFill>
                <a:latin typeface="Century Gothic" panose="020B0502020202020204" pitchFamily="34" charset="0"/>
                <a:ea typeface="Arial" charset="0"/>
                <a:cs typeface="Arial" charset="0"/>
              </a:rPr>
              <a:t>ACTIVITY 1</a:t>
            </a:r>
          </a:p>
        </p:txBody>
      </p:sp>
      <p:sp>
        <p:nvSpPr>
          <p:cNvPr id="100" name="Rounded Rectangle 99">
            <a:extLst>
              <a:ext uri="{FF2B5EF4-FFF2-40B4-BE49-F238E27FC236}">
                <a16:creationId xmlns:a16="http://schemas.microsoft.com/office/drawing/2014/main" id="{FC8CF580-20B1-194B-BDEC-541CC2B3EC4C}"/>
              </a:ext>
            </a:extLst>
          </p:cNvPr>
          <p:cNvSpPr/>
          <p:nvPr/>
        </p:nvSpPr>
        <p:spPr>
          <a:xfrm>
            <a:off x="2415035" y="1930399"/>
            <a:ext cx="1040948" cy="264167"/>
          </a:xfrm>
          <a:prstGeom prst="roundRect">
            <a:avLst/>
          </a:prstGeom>
          <a:solidFill>
            <a:srgbClr val="6CD5FC"/>
          </a:solidFill>
          <a:ln>
            <a:noFill/>
          </a:ln>
          <a:effectLst>
            <a:outerShdw blurRad="50800" dist="38100" dir="2700000" algn="tl"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900" b="1">
                <a:solidFill>
                  <a:sysClr val="windowText" lastClr="000000"/>
                </a:solidFill>
                <a:latin typeface="Century Gothic" panose="020B0502020202020204" pitchFamily="34" charset="0"/>
                <a:ea typeface="Arial" charset="0"/>
                <a:cs typeface="Arial" charset="0"/>
              </a:rPr>
              <a:t>ACTIVITY 2</a:t>
            </a:r>
            <a:endParaRPr lang="en-US" sz="900" b="1">
              <a:solidFill>
                <a:schemeClr val="bg1"/>
              </a:solidFill>
              <a:latin typeface="Century Gothic" panose="020B0502020202020204" pitchFamily="34" charset="0"/>
              <a:ea typeface="Arial" charset="0"/>
              <a:cs typeface="Arial" charset="0"/>
            </a:endParaRPr>
          </a:p>
        </p:txBody>
      </p:sp>
      <p:sp>
        <p:nvSpPr>
          <p:cNvPr id="101" name="Rounded Rectangle 100">
            <a:extLst>
              <a:ext uri="{FF2B5EF4-FFF2-40B4-BE49-F238E27FC236}">
                <a16:creationId xmlns:a16="http://schemas.microsoft.com/office/drawing/2014/main" id="{87769A52-A447-3040-9FEA-C7D29C72699C}"/>
              </a:ext>
            </a:extLst>
          </p:cNvPr>
          <p:cNvSpPr/>
          <p:nvPr/>
        </p:nvSpPr>
        <p:spPr>
          <a:xfrm>
            <a:off x="3820045" y="2366948"/>
            <a:ext cx="2068411" cy="264167"/>
          </a:xfrm>
          <a:prstGeom prst="roundRect">
            <a:avLst/>
          </a:prstGeom>
          <a:solidFill>
            <a:srgbClr val="FF7D3A"/>
          </a:solidFill>
          <a:ln>
            <a:noFill/>
          </a:ln>
          <a:effectLst>
            <a:outerShdw blurRad="50800" dist="38100" dir="2700000" algn="tl"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900" b="1">
                <a:solidFill>
                  <a:sysClr val="windowText" lastClr="000000"/>
                </a:solidFill>
                <a:latin typeface="Century Gothic" panose="020B0502020202020204" pitchFamily="34" charset="0"/>
                <a:ea typeface="Arial" charset="0"/>
                <a:cs typeface="Arial" charset="0"/>
              </a:rPr>
              <a:t>ACTIVITY 5</a:t>
            </a:r>
            <a:endParaRPr lang="en-US" sz="900" b="1">
              <a:solidFill>
                <a:schemeClr val="bg1"/>
              </a:solidFill>
              <a:latin typeface="Century Gothic" panose="020B0502020202020204" pitchFamily="34" charset="0"/>
              <a:ea typeface="Arial" charset="0"/>
              <a:cs typeface="Arial" charset="0"/>
            </a:endParaRPr>
          </a:p>
        </p:txBody>
      </p:sp>
      <p:sp>
        <p:nvSpPr>
          <p:cNvPr id="102" name="Rounded Rectangle 101">
            <a:extLst>
              <a:ext uri="{FF2B5EF4-FFF2-40B4-BE49-F238E27FC236}">
                <a16:creationId xmlns:a16="http://schemas.microsoft.com/office/drawing/2014/main" id="{60572C2C-A51A-864F-876E-FABD7E3805F7}"/>
              </a:ext>
            </a:extLst>
          </p:cNvPr>
          <p:cNvSpPr/>
          <p:nvPr/>
        </p:nvSpPr>
        <p:spPr>
          <a:xfrm>
            <a:off x="7716856" y="1930399"/>
            <a:ext cx="1108367" cy="264167"/>
          </a:xfrm>
          <a:prstGeom prst="roundRect">
            <a:avLst/>
          </a:prstGeom>
          <a:solidFill>
            <a:schemeClr val="tx2">
              <a:lumMod val="40000"/>
              <a:lumOff val="60000"/>
            </a:schemeClr>
          </a:solidFill>
          <a:ln>
            <a:noFill/>
          </a:ln>
          <a:effectLst>
            <a:outerShdw blurRad="50800" dist="38100" dir="2700000" algn="tl"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900" b="1">
                <a:solidFill>
                  <a:sysClr val="windowText" lastClr="000000"/>
                </a:solidFill>
                <a:latin typeface="Century Gothic" panose="020B0502020202020204" pitchFamily="34" charset="0"/>
                <a:ea typeface="Arial" charset="0"/>
                <a:cs typeface="Arial" charset="0"/>
              </a:rPr>
              <a:t>ACTIVITY 4</a:t>
            </a:r>
          </a:p>
        </p:txBody>
      </p:sp>
      <p:sp>
        <p:nvSpPr>
          <p:cNvPr id="103" name="Rounded Rectangle 102">
            <a:extLst>
              <a:ext uri="{FF2B5EF4-FFF2-40B4-BE49-F238E27FC236}">
                <a16:creationId xmlns:a16="http://schemas.microsoft.com/office/drawing/2014/main" id="{C1DBF682-1086-E84E-BF26-B95DE492FD62}"/>
              </a:ext>
            </a:extLst>
          </p:cNvPr>
          <p:cNvSpPr/>
          <p:nvPr/>
        </p:nvSpPr>
        <p:spPr>
          <a:xfrm>
            <a:off x="2781794" y="3501163"/>
            <a:ext cx="6739192" cy="264167"/>
          </a:xfrm>
          <a:prstGeom prst="roundRect">
            <a:avLst/>
          </a:prstGeom>
          <a:solidFill>
            <a:srgbClr val="A1F4EF"/>
          </a:solidFill>
          <a:ln>
            <a:noFill/>
          </a:ln>
          <a:effectLst>
            <a:outerShdw blurRad="50800" dist="38100" dir="2700000" algn="tl"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900" b="1">
                <a:solidFill>
                  <a:sysClr val="windowText" lastClr="000000"/>
                </a:solidFill>
                <a:latin typeface="Century Gothic" panose="020B0502020202020204" pitchFamily="34" charset="0"/>
                <a:ea typeface="Arial" charset="0"/>
                <a:cs typeface="Arial" charset="0"/>
              </a:rPr>
              <a:t>ACTIVITY 1</a:t>
            </a:r>
          </a:p>
        </p:txBody>
      </p:sp>
      <p:sp>
        <p:nvSpPr>
          <p:cNvPr id="104" name="Rounded Rectangle 103">
            <a:extLst>
              <a:ext uri="{FF2B5EF4-FFF2-40B4-BE49-F238E27FC236}">
                <a16:creationId xmlns:a16="http://schemas.microsoft.com/office/drawing/2014/main" id="{79664B62-5A0F-7E44-BF2B-CA4A67CE97F4}"/>
              </a:ext>
            </a:extLst>
          </p:cNvPr>
          <p:cNvSpPr/>
          <p:nvPr/>
        </p:nvSpPr>
        <p:spPr>
          <a:xfrm>
            <a:off x="4014211" y="3940325"/>
            <a:ext cx="1658505" cy="264167"/>
          </a:xfrm>
          <a:prstGeom prst="roundRect">
            <a:avLst/>
          </a:prstGeom>
          <a:solidFill>
            <a:schemeClr val="tx2">
              <a:lumMod val="40000"/>
              <a:lumOff val="60000"/>
            </a:schemeClr>
          </a:solidFill>
          <a:ln>
            <a:noFill/>
          </a:ln>
          <a:effectLst>
            <a:outerShdw blurRad="50800" dist="38100" dir="2700000" algn="tl"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900" b="1">
                <a:solidFill>
                  <a:sysClr val="windowText" lastClr="000000"/>
                </a:solidFill>
                <a:latin typeface="Century Gothic" panose="020B0502020202020204" pitchFamily="34" charset="0"/>
                <a:ea typeface="Arial" charset="0"/>
                <a:cs typeface="Arial" charset="0"/>
              </a:rPr>
              <a:t>ACTIVITY 3</a:t>
            </a:r>
          </a:p>
        </p:txBody>
      </p:sp>
      <p:sp>
        <p:nvSpPr>
          <p:cNvPr id="105" name="Rounded Rectangle 104">
            <a:extLst>
              <a:ext uri="{FF2B5EF4-FFF2-40B4-BE49-F238E27FC236}">
                <a16:creationId xmlns:a16="http://schemas.microsoft.com/office/drawing/2014/main" id="{6ACB3173-54E7-2249-BC2A-97F1438999D3}"/>
              </a:ext>
            </a:extLst>
          </p:cNvPr>
          <p:cNvSpPr/>
          <p:nvPr/>
        </p:nvSpPr>
        <p:spPr>
          <a:xfrm>
            <a:off x="478764" y="3931431"/>
            <a:ext cx="2615853" cy="544788"/>
          </a:xfrm>
          <a:prstGeom prst="roundRect">
            <a:avLst/>
          </a:prstGeom>
          <a:solidFill>
            <a:schemeClr val="bg1">
              <a:lumMod val="85000"/>
            </a:schemeClr>
          </a:solidFill>
          <a:ln>
            <a:noFill/>
          </a:ln>
          <a:effectLst>
            <a:outerShdw blurRad="50800" dist="38100" dir="2700000" algn="tl"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900" b="1">
                <a:solidFill>
                  <a:sysClr val="windowText" lastClr="000000"/>
                </a:solidFill>
                <a:latin typeface="Century Gothic" panose="020B0502020202020204" pitchFamily="34" charset="0"/>
                <a:ea typeface="Arial" charset="0"/>
                <a:cs typeface="Arial" charset="0"/>
              </a:rPr>
              <a:t>ACTIVITY 2</a:t>
            </a:r>
          </a:p>
        </p:txBody>
      </p:sp>
      <p:sp>
        <p:nvSpPr>
          <p:cNvPr id="106" name="Rounded Rectangle 105">
            <a:extLst>
              <a:ext uri="{FF2B5EF4-FFF2-40B4-BE49-F238E27FC236}">
                <a16:creationId xmlns:a16="http://schemas.microsoft.com/office/drawing/2014/main" id="{067ABB2B-6423-5249-8CEB-B20258D1A8E0}"/>
              </a:ext>
            </a:extLst>
          </p:cNvPr>
          <p:cNvSpPr/>
          <p:nvPr/>
        </p:nvSpPr>
        <p:spPr>
          <a:xfrm>
            <a:off x="3518008" y="1930399"/>
            <a:ext cx="4080312" cy="264885"/>
          </a:xfrm>
          <a:prstGeom prst="roundRect">
            <a:avLst/>
          </a:prstGeom>
          <a:solidFill>
            <a:srgbClr val="A1F4EF"/>
          </a:solidFill>
          <a:ln>
            <a:noFill/>
          </a:ln>
          <a:effectLst>
            <a:outerShdw blurRad="50800" dist="38100" dir="2700000" algn="tl"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900" b="1">
                <a:solidFill>
                  <a:sysClr val="windowText" lastClr="000000"/>
                </a:solidFill>
                <a:latin typeface="Century Gothic" panose="020B0502020202020204" pitchFamily="34" charset="0"/>
                <a:ea typeface="Arial" charset="0"/>
                <a:cs typeface="Arial" charset="0"/>
              </a:rPr>
              <a:t>ACTIVITY 3</a:t>
            </a:r>
          </a:p>
        </p:txBody>
      </p:sp>
      <p:sp>
        <p:nvSpPr>
          <p:cNvPr id="107" name="Rounded Rectangle 106">
            <a:extLst>
              <a:ext uri="{FF2B5EF4-FFF2-40B4-BE49-F238E27FC236}">
                <a16:creationId xmlns:a16="http://schemas.microsoft.com/office/drawing/2014/main" id="{64A22C00-C32F-6545-B7D3-A1D4C083B8A7}"/>
              </a:ext>
            </a:extLst>
          </p:cNvPr>
          <p:cNvSpPr/>
          <p:nvPr/>
        </p:nvSpPr>
        <p:spPr>
          <a:xfrm>
            <a:off x="8121370" y="2769424"/>
            <a:ext cx="2068411" cy="264167"/>
          </a:xfrm>
          <a:prstGeom prst="roundRect">
            <a:avLst/>
          </a:prstGeom>
          <a:solidFill>
            <a:schemeClr val="accent4"/>
          </a:solidFill>
          <a:ln>
            <a:noFill/>
          </a:ln>
          <a:effectLst>
            <a:outerShdw blurRad="50800" dist="38100" dir="2700000" algn="tl"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900" b="1">
                <a:solidFill>
                  <a:sysClr val="windowText" lastClr="000000"/>
                </a:solidFill>
                <a:latin typeface="Century Gothic" panose="020B0502020202020204" pitchFamily="34" charset="0"/>
                <a:ea typeface="Arial" charset="0"/>
                <a:cs typeface="Arial" charset="0"/>
              </a:rPr>
              <a:t>ACTIVITY 7</a:t>
            </a:r>
          </a:p>
        </p:txBody>
      </p:sp>
      <p:sp>
        <p:nvSpPr>
          <p:cNvPr id="108" name="Rounded Rectangle 107">
            <a:extLst>
              <a:ext uri="{FF2B5EF4-FFF2-40B4-BE49-F238E27FC236}">
                <a16:creationId xmlns:a16="http://schemas.microsoft.com/office/drawing/2014/main" id="{0B7B20AC-F97A-084D-B612-F9C7DE74F8A2}"/>
              </a:ext>
            </a:extLst>
          </p:cNvPr>
          <p:cNvSpPr/>
          <p:nvPr/>
        </p:nvSpPr>
        <p:spPr>
          <a:xfrm>
            <a:off x="8315536" y="4342801"/>
            <a:ext cx="1658505" cy="264167"/>
          </a:xfrm>
          <a:prstGeom prst="roundRect">
            <a:avLst/>
          </a:prstGeom>
          <a:solidFill>
            <a:schemeClr val="accent4"/>
          </a:solidFill>
          <a:ln>
            <a:noFill/>
          </a:ln>
          <a:effectLst>
            <a:outerShdw blurRad="50800" dist="38100" dir="2700000" algn="tl"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900" b="1">
                <a:solidFill>
                  <a:sysClr val="windowText" lastClr="000000"/>
                </a:solidFill>
                <a:latin typeface="Century Gothic" panose="020B0502020202020204" pitchFamily="34" charset="0"/>
                <a:ea typeface="Arial" charset="0"/>
                <a:cs typeface="Arial" charset="0"/>
              </a:rPr>
              <a:t>ACTIVITY 4</a:t>
            </a:r>
          </a:p>
        </p:txBody>
      </p:sp>
      <p:sp>
        <p:nvSpPr>
          <p:cNvPr id="109" name="Rounded Rectangle 108">
            <a:extLst>
              <a:ext uri="{FF2B5EF4-FFF2-40B4-BE49-F238E27FC236}">
                <a16:creationId xmlns:a16="http://schemas.microsoft.com/office/drawing/2014/main" id="{1FB2EA0C-093E-FC40-B2BA-C04A7973FAAB}"/>
              </a:ext>
            </a:extLst>
          </p:cNvPr>
          <p:cNvSpPr/>
          <p:nvPr/>
        </p:nvSpPr>
        <p:spPr>
          <a:xfrm>
            <a:off x="7819333" y="2333594"/>
            <a:ext cx="4037043" cy="264167"/>
          </a:xfrm>
          <a:prstGeom prst="roundRect">
            <a:avLst/>
          </a:prstGeom>
          <a:solidFill>
            <a:srgbClr val="A1F4EF"/>
          </a:solidFill>
          <a:ln>
            <a:noFill/>
          </a:ln>
          <a:effectLst>
            <a:outerShdw blurRad="50800" dist="38100" dir="2700000" algn="tl"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900" b="1">
                <a:solidFill>
                  <a:sysClr val="windowText" lastClr="000000"/>
                </a:solidFill>
                <a:latin typeface="Century Gothic" panose="020B0502020202020204" pitchFamily="34" charset="0"/>
                <a:ea typeface="Arial" charset="0"/>
                <a:cs typeface="Arial" charset="0"/>
              </a:rPr>
              <a:t>ACTIVITY 6</a:t>
            </a:r>
          </a:p>
        </p:txBody>
      </p:sp>
      <p:sp>
        <p:nvSpPr>
          <p:cNvPr id="110" name="Pentagon 4">
            <a:extLst>
              <a:ext uri="{FF2B5EF4-FFF2-40B4-BE49-F238E27FC236}">
                <a16:creationId xmlns:a16="http://schemas.microsoft.com/office/drawing/2014/main" id="{27485D75-36D8-3F45-ACAC-546B885852B6}"/>
              </a:ext>
            </a:extLst>
          </p:cNvPr>
          <p:cNvSpPr/>
          <p:nvPr/>
        </p:nvSpPr>
        <p:spPr>
          <a:xfrm>
            <a:off x="411345" y="2286898"/>
            <a:ext cx="832766" cy="567024"/>
          </a:xfrm>
          <a:custGeom>
            <a:avLst/>
            <a:gdLst>
              <a:gd name="connsiteX0" fmla="*/ 0 w 978408"/>
              <a:gd name="connsiteY0" fmla="*/ 0 h 484632"/>
              <a:gd name="connsiteX1" fmla="*/ 786891 w 978408"/>
              <a:gd name="connsiteY1" fmla="*/ 0 h 484632"/>
              <a:gd name="connsiteX2" fmla="*/ 978408 w 978408"/>
              <a:gd name="connsiteY2" fmla="*/ 242316 h 484632"/>
              <a:gd name="connsiteX3" fmla="*/ 786891 w 978408"/>
              <a:gd name="connsiteY3" fmla="*/ 484632 h 484632"/>
              <a:gd name="connsiteX4" fmla="*/ 0 w 978408"/>
              <a:gd name="connsiteY4" fmla="*/ 484632 h 484632"/>
              <a:gd name="connsiteX5" fmla="*/ 0 w 978408"/>
              <a:gd name="connsiteY5" fmla="*/ 0 h 484632"/>
              <a:gd name="connsiteX0" fmla="*/ 0 w 786891"/>
              <a:gd name="connsiteY0" fmla="*/ 0 h 484632"/>
              <a:gd name="connsiteX1" fmla="*/ 786891 w 786891"/>
              <a:gd name="connsiteY1" fmla="*/ 0 h 484632"/>
              <a:gd name="connsiteX2" fmla="*/ 673608 w 786891"/>
              <a:gd name="connsiteY2" fmla="*/ 255016 h 484632"/>
              <a:gd name="connsiteX3" fmla="*/ 786891 w 786891"/>
              <a:gd name="connsiteY3" fmla="*/ 484632 h 484632"/>
              <a:gd name="connsiteX4" fmla="*/ 0 w 786891"/>
              <a:gd name="connsiteY4" fmla="*/ 484632 h 484632"/>
              <a:gd name="connsiteX5" fmla="*/ 0 w 786891"/>
              <a:gd name="connsiteY5" fmla="*/ 0 h 4846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86891" h="484632">
                <a:moveTo>
                  <a:pt x="0" y="0"/>
                </a:moveTo>
                <a:lnTo>
                  <a:pt x="786891" y="0"/>
                </a:lnTo>
                <a:lnTo>
                  <a:pt x="673608" y="255016"/>
                </a:lnTo>
                <a:lnTo>
                  <a:pt x="786891" y="484632"/>
                </a:lnTo>
                <a:lnTo>
                  <a:pt x="0" y="484632"/>
                </a:lnTo>
                <a:lnTo>
                  <a:pt x="0" y="0"/>
                </a:lnTo>
                <a:close/>
              </a:path>
            </a:pathLst>
          </a:custGeom>
          <a:gradFill>
            <a:gsLst>
              <a:gs pos="0">
                <a:srgbClr val="6CD5FC"/>
              </a:gs>
              <a:gs pos="100000">
                <a:srgbClr val="00B0F0"/>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1000">
                <a:solidFill>
                  <a:schemeClr val="tx1"/>
                </a:solidFill>
                <a:latin typeface="Century Gothic" panose="020B0502020202020204" pitchFamily="34" charset="0"/>
              </a:rPr>
              <a:t>UPDATE RELEASE 01/02</a:t>
            </a:r>
          </a:p>
        </p:txBody>
      </p:sp>
      <p:sp>
        <p:nvSpPr>
          <p:cNvPr id="98" name="Pentagon 4">
            <a:extLst>
              <a:ext uri="{FF2B5EF4-FFF2-40B4-BE49-F238E27FC236}">
                <a16:creationId xmlns:a16="http://schemas.microsoft.com/office/drawing/2014/main" id="{33EA5FF4-0267-9F4D-BD8B-D046A30E413E}"/>
              </a:ext>
            </a:extLst>
          </p:cNvPr>
          <p:cNvSpPr/>
          <p:nvPr/>
        </p:nvSpPr>
        <p:spPr>
          <a:xfrm>
            <a:off x="4864774" y="5537361"/>
            <a:ext cx="1165872" cy="411370"/>
          </a:xfrm>
          <a:custGeom>
            <a:avLst/>
            <a:gdLst>
              <a:gd name="connsiteX0" fmla="*/ 0 w 978408"/>
              <a:gd name="connsiteY0" fmla="*/ 0 h 484632"/>
              <a:gd name="connsiteX1" fmla="*/ 786891 w 978408"/>
              <a:gd name="connsiteY1" fmla="*/ 0 h 484632"/>
              <a:gd name="connsiteX2" fmla="*/ 978408 w 978408"/>
              <a:gd name="connsiteY2" fmla="*/ 242316 h 484632"/>
              <a:gd name="connsiteX3" fmla="*/ 786891 w 978408"/>
              <a:gd name="connsiteY3" fmla="*/ 484632 h 484632"/>
              <a:gd name="connsiteX4" fmla="*/ 0 w 978408"/>
              <a:gd name="connsiteY4" fmla="*/ 484632 h 484632"/>
              <a:gd name="connsiteX5" fmla="*/ 0 w 978408"/>
              <a:gd name="connsiteY5" fmla="*/ 0 h 484632"/>
              <a:gd name="connsiteX0" fmla="*/ 0 w 786891"/>
              <a:gd name="connsiteY0" fmla="*/ 0 h 484632"/>
              <a:gd name="connsiteX1" fmla="*/ 786891 w 786891"/>
              <a:gd name="connsiteY1" fmla="*/ 0 h 484632"/>
              <a:gd name="connsiteX2" fmla="*/ 673608 w 786891"/>
              <a:gd name="connsiteY2" fmla="*/ 255016 h 484632"/>
              <a:gd name="connsiteX3" fmla="*/ 786891 w 786891"/>
              <a:gd name="connsiteY3" fmla="*/ 484632 h 484632"/>
              <a:gd name="connsiteX4" fmla="*/ 0 w 786891"/>
              <a:gd name="connsiteY4" fmla="*/ 484632 h 484632"/>
              <a:gd name="connsiteX5" fmla="*/ 0 w 786891"/>
              <a:gd name="connsiteY5" fmla="*/ 0 h 4846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86891" h="484632">
                <a:moveTo>
                  <a:pt x="0" y="0"/>
                </a:moveTo>
                <a:lnTo>
                  <a:pt x="786891" y="0"/>
                </a:lnTo>
                <a:lnTo>
                  <a:pt x="673608" y="255016"/>
                </a:lnTo>
                <a:lnTo>
                  <a:pt x="786891" y="484632"/>
                </a:lnTo>
                <a:lnTo>
                  <a:pt x="0" y="484632"/>
                </a:lnTo>
                <a:lnTo>
                  <a:pt x="0" y="0"/>
                </a:lnTo>
                <a:close/>
              </a:path>
            </a:pathLst>
          </a:custGeom>
          <a:gradFill>
            <a:gsLst>
              <a:gs pos="0">
                <a:srgbClr val="FAAC9F"/>
              </a:gs>
              <a:gs pos="100000">
                <a:srgbClr val="FF7D3A"/>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1000" dirty="0">
                <a:solidFill>
                  <a:schemeClr val="tx1"/>
                </a:solidFill>
                <a:latin typeface="Century Gothic" panose="020B0502020202020204" pitchFamily="34" charset="0"/>
              </a:rPr>
              <a:t>REPORT DUE 05/20</a:t>
            </a:r>
          </a:p>
        </p:txBody>
      </p:sp>
      <p:grpSp>
        <p:nvGrpSpPr>
          <p:cNvPr id="112" name="Group 111">
            <a:extLst>
              <a:ext uri="{FF2B5EF4-FFF2-40B4-BE49-F238E27FC236}">
                <a16:creationId xmlns:a16="http://schemas.microsoft.com/office/drawing/2014/main" id="{655DF6AC-B60E-F748-ACC5-8FDA50C3A5D6}"/>
              </a:ext>
            </a:extLst>
          </p:cNvPr>
          <p:cNvGrpSpPr/>
          <p:nvPr/>
        </p:nvGrpSpPr>
        <p:grpSpPr>
          <a:xfrm>
            <a:off x="4722546" y="1227167"/>
            <a:ext cx="1147522" cy="5166360"/>
            <a:chOff x="2540000" y="88900"/>
            <a:chExt cx="1147522" cy="6530440"/>
          </a:xfrm>
        </p:grpSpPr>
        <p:cxnSp>
          <p:nvCxnSpPr>
            <p:cNvPr id="119" name="Straight Connector 118">
              <a:extLst>
                <a:ext uri="{FF2B5EF4-FFF2-40B4-BE49-F238E27FC236}">
                  <a16:creationId xmlns:a16="http://schemas.microsoft.com/office/drawing/2014/main" id="{E264A8A1-3A23-4D4F-93FF-5F5168DCF5D9}"/>
                </a:ext>
              </a:extLst>
            </p:cNvPr>
            <p:cNvCxnSpPr/>
            <p:nvPr/>
          </p:nvCxnSpPr>
          <p:spPr>
            <a:xfrm>
              <a:off x="2540000" y="88900"/>
              <a:ext cx="0" cy="6530440"/>
            </a:xfrm>
            <a:prstGeom prst="line">
              <a:avLst/>
            </a:prstGeom>
            <a:ln w="34925" cap="rnd">
              <a:solidFill>
                <a:schemeClr val="bg1">
                  <a:lumMod val="50000"/>
                  <a:alpha val="60000"/>
                </a:schemeClr>
              </a:solidFill>
              <a:prstDash val="sysDot"/>
              <a:headEnd type="oval"/>
              <a:tailEnd type="oval"/>
            </a:ln>
            <a:effectLst/>
          </p:spPr>
          <p:style>
            <a:lnRef idx="2">
              <a:schemeClr val="accent1"/>
            </a:lnRef>
            <a:fillRef idx="0">
              <a:schemeClr val="accent1"/>
            </a:fillRef>
            <a:effectRef idx="1">
              <a:schemeClr val="accent1"/>
            </a:effectRef>
            <a:fontRef idx="minor">
              <a:schemeClr val="tx1"/>
            </a:fontRef>
          </p:style>
        </p:cxnSp>
        <p:sp>
          <p:nvSpPr>
            <p:cNvPr id="120" name="Display 119">
              <a:extLst>
                <a:ext uri="{FF2B5EF4-FFF2-40B4-BE49-F238E27FC236}">
                  <a16:creationId xmlns:a16="http://schemas.microsoft.com/office/drawing/2014/main" id="{5AB8F71F-A130-984A-A59C-20394464B0D1}"/>
                </a:ext>
              </a:extLst>
            </p:cNvPr>
            <p:cNvSpPr/>
            <p:nvPr/>
          </p:nvSpPr>
          <p:spPr>
            <a:xfrm>
              <a:off x="2552694" y="1962457"/>
              <a:ext cx="1134828" cy="498271"/>
            </a:xfrm>
            <a:prstGeom prst="flowChartDisplay">
              <a:avLst/>
            </a:prstGeom>
            <a:solidFill>
              <a:schemeClr val="bg1">
                <a:lumMod val="95000"/>
              </a:schemeClr>
            </a:solidFill>
            <a:scene3d>
              <a:camera prst="orthographicFront"/>
              <a:lightRig rig="threePt" dir="t"/>
            </a:scene3d>
            <a:sp3d>
              <a:bevelT w="57150" h="38100"/>
            </a:sp3d>
          </p:spPr>
          <p:style>
            <a:lnRef idx="0">
              <a:schemeClr val="dk1"/>
            </a:lnRef>
            <a:fillRef idx="3">
              <a:schemeClr val="dk1"/>
            </a:fillRef>
            <a:effectRef idx="3">
              <a:schemeClr val="dk1"/>
            </a:effectRef>
            <a:fontRef idx="minor">
              <a:schemeClr val="lt1"/>
            </a:fontRef>
          </p:style>
          <p:txBody>
            <a:bodyPr lIns="0" tIns="0" rIns="0" bIns="0"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900" b="1">
                  <a:solidFill>
                    <a:schemeClr val="tx1"/>
                  </a:solidFill>
                  <a:latin typeface="Century Gothic" panose="020B0502020202020204" pitchFamily="34" charset="0"/>
                </a:rPr>
                <a:t>MILESTONE ONE</a:t>
              </a:r>
              <a:endParaRPr lang="en-US" sz="900" b="1">
                <a:solidFill>
                  <a:schemeClr val="bg1"/>
                </a:solidFill>
                <a:latin typeface="Century Gothic" panose="020B0502020202020204" pitchFamily="34" charset="0"/>
              </a:endParaRPr>
            </a:p>
          </p:txBody>
        </p:sp>
      </p:grpSp>
      <p:grpSp>
        <p:nvGrpSpPr>
          <p:cNvPr id="113" name="Group 112">
            <a:extLst>
              <a:ext uri="{FF2B5EF4-FFF2-40B4-BE49-F238E27FC236}">
                <a16:creationId xmlns:a16="http://schemas.microsoft.com/office/drawing/2014/main" id="{665DFD33-B39E-FA43-BF58-48E3E42B6FB1}"/>
              </a:ext>
            </a:extLst>
          </p:cNvPr>
          <p:cNvGrpSpPr/>
          <p:nvPr/>
        </p:nvGrpSpPr>
        <p:grpSpPr>
          <a:xfrm>
            <a:off x="2369309" y="1138267"/>
            <a:ext cx="685515" cy="5280660"/>
            <a:chOff x="0" y="0"/>
            <a:chExt cx="685515" cy="5280660"/>
          </a:xfrm>
        </p:grpSpPr>
        <p:cxnSp>
          <p:nvCxnSpPr>
            <p:cNvPr id="117" name="Straight Connector 116">
              <a:extLst>
                <a:ext uri="{FF2B5EF4-FFF2-40B4-BE49-F238E27FC236}">
                  <a16:creationId xmlns:a16="http://schemas.microsoft.com/office/drawing/2014/main" id="{F97F1697-4891-7C44-B9DF-DBAF527A0BFE}"/>
                </a:ext>
              </a:extLst>
            </p:cNvPr>
            <p:cNvCxnSpPr/>
            <p:nvPr/>
          </p:nvCxnSpPr>
          <p:spPr>
            <a:xfrm>
              <a:off x="0" y="114300"/>
              <a:ext cx="0" cy="5166360"/>
            </a:xfrm>
            <a:prstGeom prst="line">
              <a:avLst/>
            </a:prstGeom>
            <a:ln w="34925" cap="rnd">
              <a:solidFill>
                <a:srgbClr val="92D050"/>
              </a:solidFill>
              <a:prstDash val="sysDot"/>
              <a:headEnd type="diamond"/>
              <a:tailEnd type="oval"/>
            </a:ln>
            <a:effectLst/>
          </p:spPr>
          <p:style>
            <a:lnRef idx="2">
              <a:schemeClr val="accent1"/>
            </a:lnRef>
            <a:fillRef idx="0">
              <a:schemeClr val="accent1"/>
            </a:fillRef>
            <a:effectRef idx="1">
              <a:schemeClr val="accent1"/>
            </a:effectRef>
            <a:fontRef idx="minor">
              <a:schemeClr val="tx1"/>
            </a:fontRef>
          </p:style>
        </p:cxnSp>
        <p:sp>
          <p:nvSpPr>
            <p:cNvPr id="118" name="TextBox 2">
              <a:extLst>
                <a:ext uri="{FF2B5EF4-FFF2-40B4-BE49-F238E27FC236}">
                  <a16:creationId xmlns:a16="http://schemas.microsoft.com/office/drawing/2014/main" id="{32BC2B22-9442-BE47-BF1C-CF4A2B12D645}"/>
                </a:ext>
              </a:extLst>
            </p:cNvPr>
            <p:cNvSpPr txBox="1"/>
            <p:nvPr/>
          </p:nvSpPr>
          <p:spPr>
            <a:xfrm>
              <a:off x="25398" y="0"/>
              <a:ext cx="660117" cy="265201"/>
            </a:xfrm>
            <a:prstGeom prst="rect">
              <a:avLst/>
            </a:prstGeom>
            <a:noFill/>
          </p:spPr>
          <p:style>
            <a:lnRef idx="0">
              <a:scrgbClr r="0" g="0" b="0"/>
            </a:lnRef>
            <a:fillRef idx="0">
              <a:scrgbClr r="0" g="0" b="0"/>
            </a:fillRef>
            <a:effectRef idx="0">
              <a:scrgbClr r="0" g="0" b="0"/>
            </a:effectRef>
            <a:fontRef idx="minor">
              <a:schemeClr val="tx1"/>
            </a:fontRef>
          </p:style>
          <p:txBody>
            <a:bodyPr wrap="none" rtlCol="0" anchor="t">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r>
                <a:rPr lang="en-US" sz="1100">
                  <a:solidFill>
                    <a:srgbClr val="00B050"/>
                  </a:solidFill>
                  <a:latin typeface="Century Gothic" panose="020B0502020202020204" pitchFamily="34" charset="0"/>
                </a:rPr>
                <a:t>TODAY</a:t>
              </a:r>
            </a:p>
          </p:txBody>
        </p:sp>
      </p:grpSp>
      <p:grpSp>
        <p:nvGrpSpPr>
          <p:cNvPr id="114" name="Group 113">
            <a:extLst>
              <a:ext uri="{FF2B5EF4-FFF2-40B4-BE49-F238E27FC236}">
                <a16:creationId xmlns:a16="http://schemas.microsoft.com/office/drawing/2014/main" id="{D8ED3589-9ACF-F54E-99C4-A6E5BB4EF281}"/>
              </a:ext>
            </a:extLst>
          </p:cNvPr>
          <p:cNvGrpSpPr/>
          <p:nvPr/>
        </p:nvGrpSpPr>
        <p:grpSpPr>
          <a:xfrm>
            <a:off x="7934714" y="1227167"/>
            <a:ext cx="1147522" cy="5166360"/>
            <a:chOff x="6007100" y="88900"/>
            <a:chExt cx="1147522" cy="6530440"/>
          </a:xfrm>
        </p:grpSpPr>
        <p:cxnSp>
          <p:nvCxnSpPr>
            <p:cNvPr id="115" name="Straight Connector 114">
              <a:extLst>
                <a:ext uri="{FF2B5EF4-FFF2-40B4-BE49-F238E27FC236}">
                  <a16:creationId xmlns:a16="http://schemas.microsoft.com/office/drawing/2014/main" id="{5EA24AAC-8A15-F545-94BA-52BBEDE81A0B}"/>
                </a:ext>
              </a:extLst>
            </p:cNvPr>
            <p:cNvCxnSpPr/>
            <p:nvPr/>
          </p:nvCxnSpPr>
          <p:spPr>
            <a:xfrm>
              <a:off x="6007100" y="88900"/>
              <a:ext cx="0" cy="6530440"/>
            </a:xfrm>
            <a:prstGeom prst="line">
              <a:avLst/>
            </a:prstGeom>
            <a:ln w="34925" cap="rnd">
              <a:solidFill>
                <a:schemeClr val="bg1">
                  <a:lumMod val="50000"/>
                  <a:alpha val="60000"/>
                </a:schemeClr>
              </a:solidFill>
              <a:prstDash val="sysDot"/>
              <a:headEnd type="oval"/>
              <a:tailEnd type="oval"/>
            </a:ln>
            <a:effectLst/>
          </p:spPr>
          <p:style>
            <a:lnRef idx="2">
              <a:schemeClr val="accent1"/>
            </a:lnRef>
            <a:fillRef idx="0">
              <a:schemeClr val="accent1"/>
            </a:fillRef>
            <a:effectRef idx="1">
              <a:schemeClr val="accent1"/>
            </a:effectRef>
            <a:fontRef idx="minor">
              <a:schemeClr val="tx1"/>
            </a:fontRef>
          </p:style>
        </p:cxnSp>
        <p:sp>
          <p:nvSpPr>
            <p:cNvPr id="116" name="Display 115">
              <a:extLst>
                <a:ext uri="{FF2B5EF4-FFF2-40B4-BE49-F238E27FC236}">
                  <a16:creationId xmlns:a16="http://schemas.microsoft.com/office/drawing/2014/main" id="{2C32FD23-0335-4F42-AFD9-CBC744D37047}"/>
                </a:ext>
              </a:extLst>
            </p:cNvPr>
            <p:cNvSpPr/>
            <p:nvPr/>
          </p:nvSpPr>
          <p:spPr>
            <a:xfrm>
              <a:off x="6019794" y="3402731"/>
              <a:ext cx="1134828" cy="496939"/>
            </a:xfrm>
            <a:prstGeom prst="flowChartDisplay">
              <a:avLst/>
            </a:prstGeom>
            <a:solidFill>
              <a:schemeClr val="bg1">
                <a:lumMod val="95000"/>
              </a:schemeClr>
            </a:solidFill>
            <a:scene3d>
              <a:camera prst="orthographicFront"/>
              <a:lightRig rig="threePt" dir="t"/>
            </a:scene3d>
            <a:sp3d>
              <a:bevelT w="57150" h="38100"/>
            </a:sp3d>
          </p:spPr>
          <p:style>
            <a:lnRef idx="0">
              <a:schemeClr val="dk1"/>
            </a:lnRef>
            <a:fillRef idx="3">
              <a:schemeClr val="dk1"/>
            </a:fillRef>
            <a:effectRef idx="3">
              <a:schemeClr val="dk1"/>
            </a:effectRef>
            <a:fontRef idx="minor">
              <a:schemeClr val="lt1"/>
            </a:fontRef>
          </p:style>
          <p:txBody>
            <a:bodyPr lIns="0" tIns="0" rIns="0" bIns="0"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900" b="1" dirty="0">
                  <a:solidFill>
                    <a:schemeClr val="tx1"/>
                  </a:solidFill>
                  <a:latin typeface="Century Gothic" panose="020B0502020202020204" pitchFamily="34" charset="0"/>
                </a:rPr>
                <a:t>MILESTONE TWO</a:t>
              </a:r>
              <a:endParaRPr lang="en-US" sz="900" b="1" dirty="0">
                <a:solidFill>
                  <a:schemeClr val="bg1"/>
                </a:solidFill>
                <a:latin typeface="Century Gothic" panose="020B0502020202020204" pitchFamily="34" charset="0"/>
              </a:endParaRPr>
            </a:p>
          </p:txBody>
        </p:sp>
      </p:grpSp>
      <p:sp>
        <p:nvSpPr>
          <p:cNvPr id="121" name="Pentagon 4">
            <a:extLst>
              <a:ext uri="{FF2B5EF4-FFF2-40B4-BE49-F238E27FC236}">
                <a16:creationId xmlns:a16="http://schemas.microsoft.com/office/drawing/2014/main" id="{833CA76A-8CC3-5D45-A1CE-AE0C860A8AB0}"/>
              </a:ext>
            </a:extLst>
          </p:cNvPr>
          <p:cNvSpPr/>
          <p:nvPr/>
        </p:nvSpPr>
        <p:spPr>
          <a:xfrm>
            <a:off x="6186292" y="5784014"/>
            <a:ext cx="798253" cy="482600"/>
          </a:xfrm>
          <a:custGeom>
            <a:avLst/>
            <a:gdLst>
              <a:gd name="connsiteX0" fmla="*/ 0 w 978408"/>
              <a:gd name="connsiteY0" fmla="*/ 0 h 484632"/>
              <a:gd name="connsiteX1" fmla="*/ 786891 w 978408"/>
              <a:gd name="connsiteY1" fmla="*/ 0 h 484632"/>
              <a:gd name="connsiteX2" fmla="*/ 978408 w 978408"/>
              <a:gd name="connsiteY2" fmla="*/ 242316 h 484632"/>
              <a:gd name="connsiteX3" fmla="*/ 786891 w 978408"/>
              <a:gd name="connsiteY3" fmla="*/ 484632 h 484632"/>
              <a:gd name="connsiteX4" fmla="*/ 0 w 978408"/>
              <a:gd name="connsiteY4" fmla="*/ 484632 h 484632"/>
              <a:gd name="connsiteX5" fmla="*/ 0 w 978408"/>
              <a:gd name="connsiteY5" fmla="*/ 0 h 484632"/>
              <a:gd name="connsiteX0" fmla="*/ 0 w 786891"/>
              <a:gd name="connsiteY0" fmla="*/ 0 h 484632"/>
              <a:gd name="connsiteX1" fmla="*/ 786891 w 786891"/>
              <a:gd name="connsiteY1" fmla="*/ 0 h 484632"/>
              <a:gd name="connsiteX2" fmla="*/ 673608 w 786891"/>
              <a:gd name="connsiteY2" fmla="*/ 255016 h 484632"/>
              <a:gd name="connsiteX3" fmla="*/ 786891 w 786891"/>
              <a:gd name="connsiteY3" fmla="*/ 484632 h 484632"/>
              <a:gd name="connsiteX4" fmla="*/ 0 w 786891"/>
              <a:gd name="connsiteY4" fmla="*/ 484632 h 484632"/>
              <a:gd name="connsiteX5" fmla="*/ 0 w 786891"/>
              <a:gd name="connsiteY5" fmla="*/ 0 h 4846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86891" h="484632">
                <a:moveTo>
                  <a:pt x="0" y="0"/>
                </a:moveTo>
                <a:lnTo>
                  <a:pt x="786891" y="0"/>
                </a:lnTo>
                <a:lnTo>
                  <a:pt x="673608" y="255016"/>
                </a:lnTo>
                <a:lnTo>
                  <a:pt x="786891" y="484632"/>
                </a:lnTo>
                <a:lnTo>
                  <a:pt x="0" y="484632"/>
                </a:lnTo>
                <a:lnTo>
                  <a:pt x="0" y="0"/>
                </a:lnTo>
                <a:close/>
              </a:path>
            </a:pathLst>
          </a:custGeom>
          <a:gradFill>
            <a:gsLst>
              <a:gs pos="0">
                <a:srgbClr val="92D050"/>
              </a:gs>
              <a:gs pos="100000">
                <a:srgbClr val="00BD32"/>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1050" dirty="0">
                <a:solidFill>
                  <a:schemeClr val="tx1"/>
                </a:solidFill>
                <a:latin typeface="Century Gothic" panose="020B0502020202020204" pitchFamily="34" charset="0"/>
              </a:rPr>
              <a:t>LAUNCH 07/01</a:t>
            </a:r>
          </a:p>
        </p:txBody>
      </p:sp>
      <p:pic>
        <p:nvPicPr>
          <p:cNvPr id="1030" name="Straight Connector 62">
            <a:extLst>
              <a:ext uri="{FF2B5EF4-FFF2-40B4-BE49-F238E27FC236}">
                <a16:creationId xmlns:a16="http://schemas.microsoft.com/office/drawing/2014/main" id="{C684F1B2-79AF-4753-A2DF-1C0A0D5F3352}"/>
              </a:ext>
            </a:extLst>
          </p:cNvPr>
          <p:cNvPicPr>
            <a:picLocks noChangeArrowheads="1"/>
          </p:cNvPicPr>
          <p:nvPr/>
        </p:nvPicPr>
        <p:blipFill>
          <a:blip>
            <a:extLst>
              <a:ext uri="{28A0092B-C50C-407E-A947-70E740481C1C}">
                <a14:useLocalDpi xmlns:a14="http://schemas.microsoft.com/office/drawing/2010/main" val="0"/>
              </a:ext>
            </a:extLst>
          </a:blip>
          <a:srcRect/>
          <a:stretch>
            <a:fillRect/>
          </a:stretch>
        </p:blipFill>
        <p:spPr bwMode="auto">
          <a:xfrm>
            <a:off x="52217638" y="59072463"/>
            <a:ext cx="2016125" cy="137701337"/>
          </a:xfrm>
          <a:prstGeom prst="rect">
            <a:avLst/>
          </a:prstGeom>
          <a:noFill/>
          <a:extLst>
            <a:ext uri="{909E8E84-426E-40DD-AFC4-6F175D3DCCD1}">
              <a14:hiddenFill xmlns:a14="http://schemas.microsoft.com/office/drawing/2010/main">
                <a:solidFill>
                  <a:srgbClr val="FFFFFF"/>
                </a:solidFill>
              </a14:hiddenFill>
            </a:ext>
          </a:extLst>
        </p:spPr>
      </p:pic>
      <p:pic>
        <p:nvPicPr>
          <p:cNvPr id="1029" name="TextBox 2">
            <a:extLst>
              <a:ext uri="{FF2B5EF4-FFF2-40B4-BE49-F238E27FC236}">
                <a16:creationId xmlns:a16="http://schemas.microsoft.com/office/drawing/2014/main" id="{8875E1D1-A960-4069-A7FA-1FB27EEE06AA}"/>
              </a:ext>
            </a:extLst>
          </p:cNvPr>
          <p:cNvPicPr>
            <a:picLocks noChangeArrowheads="1"/>
          </p:cNvPicPr>
          <p:nvPr/>
        </p:nvPicPr>
        <p:blipFill>
          <a:blip>
            <a:extLst>
              <a:ext uri="{28A0092B-C50C-407E-A947-70E740481C1C}">
                <a14:useLocalDpi xmlns:a14="http://schemas.microsoft.com/office/drawing/2010/main" val="0"/>
              </a:ext>
            </a:extLst>
          </a:blip>
          <a:srcRect/>
          <a:stretch>
            <a:fillRect/>
          </a:stretch>
        </p:blipFill>
        <p:spPr bwMode="auto">
          <a:xfrm>
            <a:off x="53628925" y="58064400"/>
            <a:ext cx="10483850" cy="4637088"/>
          </a:xfrm>
          <a:prstGeom prst="rect">
            <a:avLst/>
          </a:prstGeom>
          <a:noFill/>
          <a:extLst>
            <a:ext uri="{909E8E84-426E-40DD-AFC4-6F175D3DCCD1}">
              <a14:hiddenFill xmlns:a14="http://schemas.microsoft.com/office/drawing/2010/main">
                <a:solidFill>
                  <a:srgbClr val="FFFFFF"/>
                </a:solidFill>
              </a14:hiddenFill>
            </a:ext>
          </a:extLst>
        </p:spPr>
      </p:pic>
      <p:pic>
        <p:nvPicPr>
          <p:cNvPr id="1028" name="Straight Connector 64">
            <a:extLst>
              <a:ext uri="{FF2B5EF4-FFF2-40B4-BE49-F238E27FC236}">
                <a16:creationId xmlns:a16="http://schemas.microsoft.com/office/drawing/2014/main" id="{28EABE3B-568A-4D1F-8B36-3E30FA3E4E2F}"/>
              </a:ext>
            </a:extLst>
          </p:cNvPr>
          <p:cNvPicPr>
            <a:picLocks noChangeArrowheads="1"/>
          </p:cNvPicPr>
          <p:nvPr/>
        </p:nvPicPr>
        <p:blipFill>
          <a:blip>
            <a:extLst>
              <a:ext uri="{28A0092B-C50C-407E-A947-70E740481C1C}">
                <a14:useLocalDpi xmlns:a14="http://schemas.microsoft.com/office/drawing/2010/main" val="0"/>
              </a:ext>
            </a:extLst>
          </a:blip>
          <a:srcRect/>
          <a:stretch>
            <a:fillRect/>
          </a:stretch>
        </p:blipFill>
        <p:spPr bwMode="auto">
          <a:xfrm>
            <a:off x="162567938" y="12126913"/>
            <a:ext cx="1878012" cy="174059850"/>
          </a:xfrm>
          <a:prstGeom prst="rect">
            <a:avLst/>
          </a:prstGeom>
          <a:noFill/>
          <a:extLst>
            <a:ext uri="{909E8E84-426E-40DD-AFC4-6F175D3DCCD1}">
              <a14:hiddenFill xmlns:a14="http://schemas.microsoft.com/office/drawing/2010/main">
                <a:solidFill>
                  <a:srgbClr val="FFFFFF"/>
                </a:solidFill>
              </a14:hiddenFill>
            </a:ext>
          </a:extLst>
        </p:spPr>
      </p:pic>
      <p:pic>
        <p:nvPicPr>
          <p:cNvPr id="1027" name="Display 65">
            <a:extLst>
              <a:ext uri="{FF2B5EF4-FFF2-40B4-BE49-F238E27FC236}">
                <a16:creationId xmlns:a16="http://schemas.microsoft.com/office/drawing/2014/main" id="{B902309F-BEB0-4791-9611-64079B265D5E}"/>
              </a:ext>
            </a:extLst>
          </p:cNvPr>
          <p:cNvPicPr>
            <a:picLocks noChangeArrowheads="1"/>
          </p:cNvPicPr>
          <p:nvPr/>
        </p:nvPicPr>
        <p:blipFill>
          <a:blip>
            <a:extLst>
              <a:ext uri="{28A0092B-C50C-407E-A947-70E740481C1C}">
                <a14:useLocalDpi xmlns:a14="http://schemas.microsoft.com/office/drawing/2010/main" val="0"/>
              </a:ext>
            </a:extLst>
          </a:blip>
          <a:srcRect/>
          <a:stretch>
            <a:fillRect/>
          </a:stretch>
        </p:blipFill>
        <p:spPr bwMode="auto">
          <a:xfrm>
            <a:off x="162567938" y="88580913"/>
            <a:ext cx="20283487" cy="18603912"/>
          </a:xfrm>
          <a:prstGeom prst="rect">
            <a:avLst/>
          </a:prstGeom>
          <a:noFill/>
          <a:extLst>
            <a:ext uri="{909E8E84-426E-40DD-AFC4-6F175D3DCCD1}">
              <a14:hiddenFill xmlns:a14="http://schemas.microsoft.com/office/drawing/2010/main">
                <a:solidFill>
                  <a:srgbClr val="FFFFFF"/>
                </a:solidFill>
              </a14:hiddenFill>
            </a:ext>
          </a:extLst>
        </p:spPr>
      </p:pic>
      <p:sp>
        <p:nvSpPr>
          <p:cNvPr id="2" name="TextBox 5">
            <a:extLst>
              <a:ext uri="{FF2B5EF4-FFF2-40B4-BE49-F238E27FC236}">
                <a16:creationId xmlns:a16="http://schemas.microsoft.com/office/drawing/2014/main" id="{5F0ADEC6-BE1D-DF08-BF7D-E95F6A6C8E0B}"/>
              </a:ext>
            </a:extLst>
          </p:cNvPr>
          <p:cNvSpPr txBox="1"/>
          <p:nvPr/>
        </p:nvSpPr>
        <p:spPr>
          <a:xfrm>
            <a:off x="3160266" y="6523166"/>
            <a:ext cx="6097712" cy="276999"/>
          </a:xfrm>
          <a:prstGeom prst="rect">
            <a:avLst/>
          </a:prstGeom>
          <a:noFill/>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rtl="0">
              <a:buNone/>
            </a:pPr>
            <a:r>
              <a:rPr lang="en-US" sz="1200" b="0" i="1" u="none" strike="noStrike" dirty="0">
                <a:solidFill>
                  <a:srgbClr val="001033"/>
                </a:solidFill>
                <a:effectLst/>
                <a:latin typeface="Century Gothic" panose="020B0502020202020204" pitchFamily="34" charset="0"/>
              </a:rPr>
              <a:t>Provided by Smartsheet, Inc.</a:t>
            </a:r>
            <a:endParaRPr lang="en-US" sz="1200" b="0" dirty="0">
              <a:solidFill>
                <a:srgbClr val="001033"/>
              </a:solidFill>
              <a:effectLst/>
              <a:latin typeface="Century Gothic" panose="020B0502020202020204" pitchFamily="34" charset="0"/>
            </a:endParaRPr>
          </a:p>
        </p:txBody>
      </p:sp>
    </p:spTree>
    <p:extLst>
      <p:ext uri="{BB962C8B-B14F-4D97-AF65-F5344CB8AC3E}">
        <p14:creationId xmlns:p14="http://schemas.microsoft.com/office/powerpoint/2010/main" val="103672331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extLst>
              <p:ext uri="{D42A27DB-BD31-4B8C-83A1-F6EECF244321}">
                <p14:modId xmlns:p14="http://schemas.microsoft.com/office/powerpoint/2010/main" val="3786466325"/>
              </p:ext>
            </p:extLst>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4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4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22860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2929323684"/>
      </p:ext>
    </p:extLst>
  </p:cSld>
  <p:clrMapOvr>
    <a:masterClrMapping/>
  </p:clrMapOvr>
</p:sld>
</file>

<file path=ppt/theme/theme1.xml><?xml version="1.0" encoding="utf-8"?>
<a:theme xmlns:a="http://schemas.openxmlformats.org/drawingml/2006/main" name="Тема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IC-IT-Project-Roadmap-Template_PowerPoint" id="{E0B00D7D-4A39-F94B-B626-1431173AFEFD}" vid="{70A50C9C-6E0F-054C-A285-DFEABD7B55BC}"/>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IC-IT-Project-Roadmap-Template_PowerPoint</Template>
  <TotalTime>3</TotalTime>
  <Words>285</Words>
  <Application>Microsoft Office PowerPoint</Application>
  <PresentationFormat>Widescreen</PresentationFormat>
  <Paragraphs>93</Paragraphs>
  <Slides>3</Slides>
  <Notes>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vt:i4>
      </vt:variant>
    </vt:vector>
  </HeadingPairs>
  <TitlesOfParts>
    <vt:vector size="8" baseType="lpstr">
      <vt:lpstr>Arial</vt:lpstr>
      <vt:lpstr>Calibri</vt:lpstr>
      <vt:lpstr>Calibri Light</vt:lpstr>
      <vt:lpstr>Century Gothic</vt:lpstr>
      <vt:lpstr>Тема Office</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Alexandra Ragazhinskaya</dc:creator>
  <cp:lastModifiedBy>Bess</cp:lastModifiedBy>
  <cp:revision>1</cp:revision>
  <cp:lastPrinted>2020-08-31T22:23:58Z</cp:lastPrinted>
  <dcterms:created xsi:type="dcterms:W3CDTF">2021-07-07T23:54:57Z</dcterms:created>
  <dcterms:modified xsi:type="dcterms:W3CDTF">2025-09-27T22:14:53Z</dcterms:modified>
</cp:coreProperties>
</file>