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E913E"/>
    <a:srgbClr val="F0A622"/>
    <a:srgbClr val="CE1D02"/>
    <a:srgbClr val="4DACA4"/>
    <a:srgbClr val="D578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113" autoAdjust="0"/>
    <p:restoredTop sz="94674"/>
  </p:normalViewPr>
  <p:slideViewPr>
    <p:cSldViewPr snapToGrid="0" snapToObjects="1">
      <p:cViewPr varScale="1">
        <p:scale>
          <a:sx n="89" d="100"/>
          <a:sy n="89" d="100"/>
        </p:scale>
        <p:origin x="24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rgbClr val="0070C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3"/>
            <c:bubble3D val="0"/>
            <c:spPr>
              <a:solidFill>
                <a:srgbClr val="92D05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345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39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738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415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773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370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709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901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076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72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808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0000">
              <a:schemeClr val="accent1">
                <a:lumMod val="0"/>
                <a:lumOff val="100000"/>
              </a:schemeClr>
            </a:gs>
            <a:gs pos="77008">
              <a:schemeClr val="accent1">
                <a:lumMod val="20000"/>
                <a:lumOff val="80000"/>
              </a:schemeClr>
            </a:gs>
          </a:gsLst>
          <a:path path="circle">
            <a:fillToRect l="100000" t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1E756-E947-FD4A-8A23-D2C983A1A8BD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0669D-EC37-AA42-8CD3-B0788BD38FC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60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martsheet.com/try-it?trp=8633&amp;utm_source=integrated+content&amp;utm_campaign=/free-Microsoft-Office-templates&amp;utm_medium=marketing+plan+template&amp;lx=X_yCY9mH5ywY9WKANazDYA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hyperlink" Target="http://www.smartsheet.com/try-it?trp=8633&amp;utm_source=integrated+content&amp;utm_campaign=/free-Microsoft-Office-templates&amp;utm_medium=financial+data+ppt&amp;lx=X_yCY9mH5ywY9WKANazDY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95000"/>
              </a:schemeClr>
            </a:gs>
            <a:gs pos="100000">
              <a:schemeClr val="tx1">
                <a:lumMod val="65000"/>
                <a:lumOff val="35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6333892"/>
            <a:ext cx="12192000" cy="524107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24107">
                <a:moveTo>
                  <a:pt x="0" y="3171"/>
                </a:moveTo>
                <a:lnTo>
                  <a:pt x="11054576" y="0"/>
                </a:lnTo>
                <a:lnTo>
                  <a:pt x="11296185" y="159836"/>
                </a:lnTo>
                <a:lnTo>
                  <a:pt x="11508059" y="3718"/>
                </a:lnTo>
                <a:lnTo>
                  <a:pt x="12192000" y="3171"/>
                </a:lnTo>
                <a:lnTo>
                  <a:pt x="12192000" y="524107"/>
                </a:lnTo>
                <a:lnTo>
                  <a:pt x="0" y="524107"/>
                </a:lnTo>
                <a:lnTo>
                  <a:pt x="0" y="317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7200871" y="639928"/>
            <a:ext cx="3848568" cy="52322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r"/>
            <a:r>
              <a:rPr lang="en-US" sz="2800" b="1" dirty="0" smtClean="0">
                <a:solidFill>
                  <a:schemeClr val="bg1"/>
                </a:solidFill>
                <a:effectLst/>
                <a:latin typeface="Arial" charset="0"/>
                <a:ea typeface="Arial" charset="0"/>
                <a:cs typeface="Arial" charset="0"/>
              </a:rPr>
              <a:t>TEXT</a:t>
            </a:r>
            <a:endParaRPr lang="en-US" sz="2800" b="1" dirty="0">
              <a:solidFill>
                <a:schemeClr val="bg1"/>
              </a:solidFill>
              <a:effectLst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7970628" y="2301403"/>
            <a:ext cx="1455402" cy="3521327"/>
          </a:xfrm>
          <a:prstGeom prst="rect">
            <a:avLst/>
          </a:prstGeom>
          <a:ln>
            <a:noFill/>
          </a:ln>
          <a:effectLst>
            <a:reflection blurRad="6350" stA="50000" endA="300" endPos="55000" dir="5400000" sy="-100000" algn="bl" rotWithShape="0"/>
            <a:softEdge rad="0"/>
          </a:effectLst>
          <a:scene3d>
            <a:camera prst="orthographicFront"/>
            <a:lightRig rig="flood" dir="t"/>
          </a:scene3d>
          <a:sp3d extrusionH="88900" contourW="12700" prstMaterial="flat">
            <a:bevelT w="25400" h="114300"/>
            <a:extrusionClr>
              <a:schemeClr val="accent3">
                <a:lumMod val="50000"/>
              </a:schemeClr>
            </a:extrusionClr>
            <a:contourClr>
              <a:schemeClr val="accent5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8197694" y="2424908"/>
            <a:ext cx="1016817" cy="347328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  <a:effectLst/>
                <a:latin typeface="Arial" charset="0"/>
                <a:ea typeface="Arial" charset="0"/>
                <a:cs typeface="Arial" charset="0"/>
              </a:rPr>
              <a:t>TEXT</a:t>
            </a:r>
            <a:endParaRPr lang="en-US" sz="1400" b="1" dirty="0">
              <a:solidFill>
                <a:schemeClr val="bg1"/>
              </a:solidFill>
              <a:effectLst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04193" y="4627913"/>
            <a:ext cx="1455402" cy="1194817"/>
          </a:xfrm>
          <a:prstGeom prst="rect">
            <a:avLst/>
          </a:prstGeom>
          <a:ln>
            <a:noFill/>
          </a:ln>
          <a:effectLst>
            <a:reflection blurRad="6350" stA="50000" endA="300" endPos="55000" dir="5400000" sy="-100000" algn="bl" rotWithShape="0"/>
            <a:softEdge rad="0"/>
          </a:effectLst>
          <a:scene3d>
            <a:camera prst="orthographicFront"/>
            <a:lightRig rig="flood" dir="t"/>
          </a:scene3d>
          <a:sp3d extrusionH="88900" contourW="12700" prstMaterial="flat">
            <a:bevelT w="25400" h="114300"/>
            <a:extrusionClr>
              <a:schemeClr val="accent3">
                <a:lumMod val="50000"/>
              </a:schemeClr>
            </a:extrusionClr>
            <a:contourClr>
              <a:schemeClr val="accent5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2495662" y="3818523"/>
            <a:ext cx="1455402" cy="200420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reflection blurRad="6350" stA="50000" endA="300" endPos="55000" dir="5400000" sy="-100000" algn="bl" rotWithShape="0"/>
            <a:softEdge rad="0"/>
          </a:effectLst>
          <a:scene3d>
            <a:camera prst="orthographicFront"/>
            <a:lightRig rig="flood" dir="t"/>
          </a:scene3d>
          <a:sp3d extrusionH="88900" contourW="12700" prstMaterial="flat">
            <a:bevelT w="25400" h="114300"/>
            <a:extrusionClr>
              <a:schemeClr val="accent3">
                <a:lumMod val="50000"/>
              </a:schemeClr>
            </a:extrusionClr>
            <a:contourClr>
              <a:schemeClr val="accent5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298541" y="3159864"/>
            <a:ext cx="1455402" cy="266286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reflection blurRad="6350" stA="50000" endA="300" endPos="55000" dir="5400000" sy="-100000" algn="bl" rotWithShape="0"/>
            <a:softEdge rad="0"/>
          </a:effectLst>
          <a:scene3d>
            <a:camera prst="orthographicFront"/>
            <a:lightRig rig="flood" dir="t"/>
          </a:scene3d>
          <a:sp3d extrusionH="88900" contourW="12700" prstMaterial="flat">
            <a:bevelT w="25400" h="114300"/>
            <a:extrusionClr>
              <a:schemeClr val="accent3">
                <a:lumMod val="50000"/>
              </a:schemeClr>
            </a:extrusionClr>
            <a:contourClr>
              <a:schemeClr val="accent5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6142028" y="2679936"/>
            <a:ext cx="1455402" cy="3142794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reflection blurRad="6350" stA="50000" endA="300" endPos="55000" dir="5400000" sy="-100000" algn="bl" rotWithShape="0"/>
            <a:softEdge rad="0"/>
          </a:effectLst>
          <a:scene3d>
            <a:camera prst="orthographicFront"/>
            <a:lightRig rig="flood" dir="t"/>
          </a:scene3d>
          <a:sp3d extrusionH="88900" contourW="12700" prstMaterial="flat">
            <a:bevelT w="25400" h="114300"/>
            <a:extrusionClr>
              <a:schemeClr val="accent3">
                <a:lumMod val="50000"/>
              </a:schemeClr>
            </a:extrusionClr>
            <a:contourClr>
              <a:schemeClr val="accent5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/>
          <p:cNvSpPr txBox="1"/>
          <p:nvPr/>
        </p:nvSpPr>
        <p:spPr>
          <a:xfrm>
            <a:off x="6363310" y="2848133"/>
            <a:ext cx="1016817" cy="347328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  <a:effectLst/>
                <a:latin typeface="Arial" charset="0"/>
                <a:ea typeface="Arial" charset="0"/>
                <a:cs typeface="Arial" charset="0"/>
              </a:rPr>
              <a:t>TEXT</a:t>
            </a:r>
            <a:endParaRPr lang="en-US" sz="1400" b="1" dirty="0">
              <a:solidFill>
                <a:schemeClr val="bg1"/>
              </a:solidFill>
              <a:effectLst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4477138" y="3284227"/>
            <a:ext cx="1016817" cy="347328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  <a:effectLst/>
                <a:latin typeface="Arial" charset="0"/>
                <a:ea typeface="Arial" charset="0"/>
                <a:cs typeface="Arial" charset="0"/>
              </a:rPr>
              <a:t>TEXT</a:t>
            </a:r>
            <a:endParaRPr lang="en-US" sz="1400" b="1" dirty="0">
              <a:solidFill>
                <a:schemeClr val="bg1"/>
              </a:solidFill>
              <a:effectLst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2695824" y="3988975"/>
            <a:ext cx="1016817" cy="347328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  <a:effectLst/>
                <a:latin typeface="Arial" charset="0"/>
                <a:ea typeface="Arial" charset="0"/>
                <a:cs typeface="Arial" charset="0"/>
              </a:rPr>
              <a:t>TEXT</a:t>
            </a:r>
            <a:endParaRPr lang="en-US" sz="1400" b="1" dirty="0">
              <a:solidFill>
                <a:schemeClr val="bg1"/>
              </a:solidFill>
              <a:effectLst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923485" y="4729277"/>
            <a:ext cx="1016817" cy="347328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  <a:effectLst/>
                <a:latin typeface="Arial" charset="0"/>
                <a:ea typeface="Arial" charset="0"/>
                <a:cs typeface="Arial" charset="0"/>
              </a:rPr>
              <a:t>TEXT</a:t>
            </a:r>
            <a:endParaRPr lang="en-US" sz="1400" b="1" dirty="0">
              <a:solidFill>
                <a:schemeClr val="bg1"/>
              </a:solidFill>
              <a:effectLst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9786861" y="1965020"/>
            <a:ext cx="1455402" cy="3857710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reflection blurRad="6350" stA="50000" endA="300" endPos="55000" dir="5400000" sy="-100000" algn="bl" rotWithShape="0"/>
            <a:softEdge rad="0"/>
          </a:effectLst>
          <a:scene3d>
            <a:camera prst="orthographicFront"/>
            <a:lightRig rig="flood" dir="t"/>
          </a:scene3d>
          <a:sp3d extrusionH="88900" contourW="12700" prstMaterial="flat">
            <a:bevelT w="25400" h="114300"/>
            <a:extrusionClr>
              <a:schemeClr val="accent3">
                <a:lumMod val="50000"/>
              </a:schemeClr>
            </a:extrusionClr>
            <a:contourClr>
              <a:schemeClr val="accent5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Box 61"/>
          <p:cNvSpPr txBox="1"/>
          <p:nvPr/>
        </p:nvSpPr>
        <p:spPr>
          <a:xfrm>
            <a:off x="10013927" y="2088525"/>
            <a:ext cx="1016817" cy="347328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  <a:effectLst/>
                <a:latin typeface="Arial" charset="0"/>
                <a:ea typeface="Arial" charset="0"/>
                <a:cs typeface="Arial" charset="0"/>
              </a:rPr>
              <a:t>TEXT</a:t>
            </a:r>
            <a:endParaRPr lang="en-US" sz="1400" b="1" dirty="0">
              <a:solidFill>
                <a:schemeClr val="bg1"/>
              </a:solidFill>
              <a:effectLst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63533" y="6477000"/>
            <a:ext cx="6201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FINANCIAL DATA</a:t>
            </a:r>
            <a:endParaRPr lang="en-US" b="1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graphicFrame>
        <p:nvGraphicFramePr>
          <p:cNvPr id="12" name="Chart 11"/>
          <p:cNvGraphicFramePr/>
          <p:nvPr>
            <p:extLst>
              <p:ext uri="{D42A27DB-BD31-4B8C-83A1-F6EECF244321}">
                <p14:modId xmlns:p14="http://schemas.microsoft.com/office/powerpoint/2010/main" val="3703845893"/>
              </p:ext>
            </p:extLst>
          </p:nvPr>
        </p:nvGraphicFramePr>
        <p:xfrm>
          <a:off x="152958" y="617719"/>
          <a:ext cx="4517259" cy="30115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Striped Right Arrow 12"/>
          <p:cNvSpPr/>
          <p:nvPr/>
        </p:nvSpPr>
        <p:spPr>
          <a:xfrm rot="16200000">
            <a:off x="8961558" y="2668262"/>
            <a:ext cx="5565102" cy="743831"/>
          </a:xfrm>
          <a:prstGeom prst="stripedRight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Zone de texte 2">
            <a:hlinkClick r:id="rId3"/>
          </p:cNvPr>
          <p:cNvSpPr txBox="1">
            <a:spLocks noChangeArrowheads="1"/>
          </p:cNvSpPr>
          <p:nvPr/>
        </p:nvSpPr>
        <p:spPr bwMode="auto">
          <a:xfrm>
            <a:off x="1764468" y="-3742"/>
            <a:ext cx="8189350" cy="553845"/>
          </a:xfrm>
          <a:prstGeom prst="rect">
            <a:avLst/>
          </a:prstGeom>
          <a:solidFill>
            <a:srgbClr val="70AD47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Click here to e</a:t>
            </a:r>
            <a:r>
              <a:rPr lang="en-US" sz="1600" b="1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xplore additional templates and resources for free in</a:t>
            </a:r>
            <a:endParaRPr lang="fr-FR" sz="16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0" name="Picture 2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8467" y="11131"/>
            <a:ext cx="2267163" cy="493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xdr="http://schemas.openxmlformats.org/drawingml/2006/spreadsheetDrawing" xmlns:a14="http://schemas.microsoft.com/office/drawing/2010/main" xmlns="" xmlns:lc="http://schemas.openxmlformats.org/drawingml/2006/lockedCanvas">
                <a:solidFill>
                  <a:srgbClr xmlns:mc="http://schemas.openxmlformats.org/markup-compatibility/2006" val="000000" mc:Ignorable="a14" a14:legacySpreadsheetColorIndex="64"/>
                </a:solidFill>
              </a14:hiddenFill>
            </a:ext>
            <a:ext uri="{91240B29-F687-4f45-9708-019B960494DF}">
              <a14:hiddenLine xmlns:xdr="http://schemas.openxmlformats.org/drawingml/2006/spreadsheetDrawing" xmlns:a14="http://schemas.microsoft.com/office/drawing/2010/main" xmlns="" xmlns:lc="http://schemas.openxmlformats.org/drawingml/2006/lockedCanvas" w="1">
                <a:solidFill>
                  <a:srgbClr val="FFFFFF"/>
                </a:solidFill>
                <a:miter lim="800000"/>
                <a:headEnd/>
                <a:tailEnd type="none" w="med" len="med"/>
              </a14:hiddenLine>
            </a:ext>
            <a:ext uri="{AF507438-7753-43e0-B8FC-AC1667EBCBE1}">
              <a14:hiddenEffects xmlns:xdr="http://schemas.openxmlformats.org/drawingml/2006/spreadsheetDrawing" xmlns:a14="http://schemas.microsoft.com/office/drawing/2010/main" xmlns="" xmlns:lc="http://schemas.openxmlformats.org/drawingml/2006/lockedCanvas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76644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_FinancialData_PPT" id="{D7D72C19-E0B9-244A-A877-7018E9F18944}" vid="{EC140BBE-523C-7243-965B-B8F7071319E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Temp_FinancialData_PPT</Template>
  <TotalTime>2</TotalTime>
  <Words>20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Thème Office</vt:lpstr>
      <vt:lpstr>Apresentação do PowerPoint</vt:lpstr>
    </vt:vector>
  </TitlesOfParts>
  <Company>Smartsheet.com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Catherine Ploue-Smith</dc:creator>
  <cp:lastModifiedBy>Mariana Sankiewicz</cp:lastModifiedBy>
  <cp:revision>3</cp:revision>
  <dcterms:created xsi:type="dcterms:W3CDTF">2016-08-03T00:59:15Z</dcterms:created>
  <dcterms:modified xsi:type="dcterms:W3CDTF">2016-09-21T22:35:19Z</dcterms:modified>
</cp:coreProperties>
</file>